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8"/>
  </p:notesMasterIdLst>
  <p:sldIdLst>
    <p:sldId id="256" r:id="rId2"/>
    <p:sldId id="259" r:id="rId3"/>
    <p:sldId id="257" r:id="rId4"/>
    <p:sldId id="258" r:id="rId5"/>
    <p:sldId id="313" r:id="rId6"/>
    <p:sldId id="283" r:id="rId7"/>
    <p:sldId id="307" r:id="rId8"/>
    <p:sldId id="308" r:id="rId9"/>
    <p:sldId id="275" r:id="rId10"/>
    <p:sldId id="310" r:id="rId11"/>
    <p:sldId id="282" r:id="rId12"/>
    <p:sldId id="311" r:id="rId13"/>
    <p:sldId id="279" r:id="rId14"/>
    <p:sldId id="315" r:id="rId15"/>
    <p:sldId id="271" r:id="rId16"/>
    <p:sldId id="284" r:id="rId17"/>
  </p:sldIdLst>
  <p:sldSz cx="9144000" cy="5143500" type="screen16x9"/>
  <p:notesSz cx="6858000" cy="9144000"/>
  <p:embeddedFontLst>
    <p:embeddedFont>
      <p:font typeface="Poppins"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6A6ECD-6B11-4C62-AD6F-037AD951D69C}">
  <a:tblStyle styleId="{E06A6ECD-6B11-4C62-AD6F-037AD951D6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4660"/>
  </p:normalViewPr>
  <p:slideViewPr>
    <p:cSldViewPr snapToGrid="0">
      <p:cViewPr>
        <p:scale>
          <a:sx n="125" d="100"/>
          <a:sy n="125" d="100"/>
        </p:scale>
        <p:origin x="1254" y="51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e43ccfeb_5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e43ccfeb_5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780360d04b_0_1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780360d04b_0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54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780360d04b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780360d04b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80360d04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80360d04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416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77fad2794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77fad2794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780360d04b_0_1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780360d04b_0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864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780360d04b_0_1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780360d04b_0_1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780360d04b_0_1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780360d04b_0_1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80360d04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80360d04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80360d04b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80360d04b_0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80360d04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80360d04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80360d04b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780360d04b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131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80360d04b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780360d04b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80360d04b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780360d04b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829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80360d04b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780360d04b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655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780360d04b_0_1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780360d04b_0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12575" y="0"/>
            <a:ext cx="4634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Google Shape;10;p2"/>
          <p:cNvSpPr txBox="1">
            <a:spLocks noGrp="1"/>
          </p:cNvSpPr>
          <p:nvPr>
            <p:ph type="ctrTitle"/>
          </p:nvPr>
        </p:nvSpPr>
        <p:spPr>
          <a:xfrm>
            <a:off x="1100350" y="1135638"/>
            <a:ext cx="3859200" cy="1702800"/>
          </a:xfrm>
          <a:prstGeom prst="rect">
            <a:avLst/>
          </a:prstGeom>
          <a:noFill/>
        </p:spPr>
        <p:txBody>
          <a:bodyPr spcFirstLastPara="1" wrap="square" lIns="91425" tIns="91425" rIns="91425" bIns="91425" anchor="ctr" anchorCtr="0">
            <a:noAutofit/>
          </a:bodyPr>
          <a:lstStyle>
            <a:lvl1pPr lvl="0" algn="ctr">
              <a:spcBef>
                <a:spcPts val="0"/>
              </a:spcBef>
              <a:spcAft>
                <a:spcPts val="0"/>
              </a:spcAft>
              <a:buClr>
                <a:schemeClr val="accent5"/>
              </a:buClr>
              <a:buSzPts val="4500"/>
              <a:buNone/>
              <a:defRPr sz="4500">
                <a:solidFill>
                  <a:schemeClr val="accent5"/>
                </a:solidFill>
              </a:defRPr>
            </a:lvl1pPr>
            <a:lvl2pPr lvl="1" algn="ctr">
              <a:spcBef>
                <a:spcPts val="0"/>
              </a:spcBef>
              <a:spcAft>
                <a:spcPts val="0"/>
              </a:spcAft>
              <a:buClr>
                <a:schemeClr val="accent5"/>
              </a:buClr>
              <a:buSzPts val="4500"/>
              <a:buNone/>
              <a:defRPr sz="4500">
                <a:solidFill>
                  <a:schemeClr val="accent5"/>
                </a:solidFill>
              </a:defRPr>
            </a:lvl2pPr>
            <a:lvl3pPr lvl="2" algn="ctr">
              <a:spcBef>
                <a:spcPts val="0"/>
              </a:spcBef>
              <a:spcAft>
                <a:spcPts val="0"/>
              </a:spcAft>
              <a:buClr>
                <a:schemeClr val="accent5"/>
              </a:buClr>
              <a:buSzPts val="4500"/>
              <a:buNone/>
              <a:defRPr sz="4500">
                <a:solidFill>
                  <a:schemeClr val="accent5"/>
                </a:solidFill>
              </a:defRPr>
            </a:lvl3pPr>
            <a:lvl4pPr lvl="3" algn="ctr">
              <a:spcBef>
                <a:spcPts val="0"/>
              </a:spcBef>
              <a:spcAft>
                <a:spcPts val="0"/>
              </a:spcAft>
              <a:buClr>
                <a:schemeClr val="accent5"/>
              </a:buClr>
              <a:buSzPts val="4500"/>
              <a:buNone/>
              <a:defRPr sz="4500">
                <a:solidFill>
                  <a:schemeClr val="accent5"/>
                </a:solidFill>
              </a:defRPr>
            </a:lvl4pPr>
            <a:lvl5pPr lvl="4" algn="ctr">
              <a:spcBef>
                <a:spcPts val="0"/>
              </a:spcBef>
              <a:spcAft>
                <a:spcPts val="0"/>
              </a:spcAft>
              <a:buClr>
                <a:schemeClr val="accent5"/>
              </a:buClr>
              <a:buSzPts val="4500"/>
              <a:buNone/>
              <a:defRPr sz="4500">
                <a:solidFill>
                  <a:schemeClr val="accent5"/>
                </a:solidFill>
              </a:defRPr>
            </a:lvl5pPr>
            <a:lvl6pPr lvl="5" algn="ctr">
              <a:spcBef>
                <a:spcPts val="0"/>
              </a:spcBef>
              <a:spcAft>
                <a:spcPts val="0"/>
              </a:spcAft>
              <a:buClr>
                <a:schemeClr val="accent5"/>
              </a:buClr>
              <a:buSzPts val="4500"/>
              <a:buNone/>
              <a:defRPr sz="4500">
                <a:solidFill>
                  <a:schemeClr val="accent5"/>
                </a:solidFill>
              </a:defRPr>
            </a:lvl6pPr>
            <a:lvl7pPr lvl="6" algn="ctr">
              <a:spcBef>
                <a:spcPts val="0"/>
              </a:spcBef>
              <a:spcAft>
                <a:spcPts val="0"/>
              </a:spcAft>
              <a:buClr>
                <a:schemeClr val="accent5"/>
              </a:buClr>
              <a:buSzPts val="4500"/>
              <a:buNone/>
              <a:defRPr sz="4500">
                <a:solidFill>
                  <a:schemeClr val="accent5"/>
                </a:solidFill>
              </a:defRPr>
            </a:lvl7pPr>
            <a:lvl8pPr lvl="7" algn="ctr">
              <a:spcBef>
                <a:spcPts val="0"/>
              </a:spcBef>
              <a:spcAft>
                <a:spcPts val="0"/>
              </a:spcAft>
              <a:buClr>
                <a:schemeClr val="accent5"/>
              </a:buClr>
              <a:buSzPts val="4500"/>
              <a:buNone/>
              <a:defRPr sz="4500">
                <a:solidFill>
                  <a:schemeClr val="accent5"/>
                </a:solidFill>
              </a:defRPr>
            </a:lvl8pPr>
            <a:lvl9pPr lvl="8" algn="ctr">
              <a:spcBef>
                <a:spcPts val="0"/>
              </a:spcBef>
              <a:spcAft>
                <a:spcPts val="0"/>
              </a:spcAft>
              <a:buClr>
                <a:schemeClr val="accent5"/>
              </a:buClr>
              <a:buSzPts val="4500"/>
              <a:buNone/>
              <a:defRPr sz="4500">
                <a:solidFill>
                  <a:schemeClr val="accent5"/>
                </a:solidFill>
              </a:defRPr>
            </a:lvl9pPr>
          </a:lstStyle>
          <a:p>
            <a:endParaRPr/>
          </a:p>
        </p:txBody>
      </p:sp>
      <p:sp>
        <p:nvSpPr>
          <p:cNvPr id="11" name="Google Shape;11;p2"/>
          <p:cNvSpPr txBox="1">
            <a:spLocks noGrp="1"/>
          </p:cNvSpPr>
          <p:nvPr>
            <p:ph type="subTitle" idx="1"/>
          </p:nvPr>
        </p:nvSpPr>
        <p:spPr>
          <a:xfrm>
            <a:off x="1100300" y="3307963"/>
            <a:ext cx="3859200" cy="699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left">
  <p:cSld name="CUSTOM_1">
    <p:spTree>
      <p:nvGrpSpPr>
        <p:cNvPr id="1" name="Shape 63"/>
        <p:cNvGrpSpPr/>
        <p:nvPr/>
      </p:nvGrpSpPr>
      <p:grpSpPr>
        <a:xfrm>
          <a:off x="0" y="0"/>
          <a:ext cx="0" cy="0"/>
          <a:chOff x="0" y="0"/>
          <a:chExt cx="0" cy="0"/>
        </a:xfrm>
      </p:grpSpPr>
      <p:sp>
        <p:nvSpPr>
          <p:cNvPr id="64" name="Google Shape;64;p15"/>
          <p:cNvSpPr/>
          <p:nvPr/>
        </p:nvSpPr>
        <p:spPr>
          <a:xfrm>
            <a:off x="0" y="0"/>
            <a:ext cx="63948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a:spLocks noGrp="1"/>
          </p:cNvSpPr>
          <p:nvPr>
            <p:ph type="title"/>
          </p:nvPr>
        </p:nvSpPr>
        <p:spPr>
          <a:xfrm>
            <a:off x="938275" y="1109900"/>
            <a:ext cx="3395700" cy="564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66" name="Google Shape;66;p15"/>
          <p:cNvSpPr txBox="1">
            <a:spLocks noGrp="1"/>
          </p:cNvSpPr>
          <p:nvPr>
            <p:ph type="subTitle" idx="1"/>
          </p:nvPr>
        </p:nvSpPr>
        <p:spPr>
          <a:xfrm>
            <a:off x="950675" y="1840000"/>
            <a:ext cx="3395700" cy="2193600"/>
          </a:xfrm>
          <a:prstGeom prst="rect">
            <a:avLst/>
          </a:prstGeom>
          <a:noFill/>
        </p:spPr>
        <p:txBody>
          <a:bodyPr spcFirstLastPara="1" wrap="square" lIns="91425" tIns="91425" rIns="91425" bIns="91425" anchor="t" anchorCtr="0">
            <a:noAutofit/>
          </a:bodyPr>
          <a:lstStyle>
            <a:lvl1pPr lvl="0" algn="ctr">
              <a:spcBef>
                <a:spcPts val="0"/>
              </a:spcBef>
              <a:spcAft>
                <a:spcPts val="0"/>
              </a:spcAft>
              <a:buNone/>
              <a:defRPr sz="1800"/>
            </a:lvl1pPr>
            <a:lvl2pPr lvl="1" algn="ctr">
              <a:spcBef>
                <a:spcPts val="0"/>
              </a:spcBef>
              <a:spcAft>
                <a:spcPts val="0"/>
              </a:spcAft>
              <a:buNone/>
              <a:defRPr sz="1800"/>
            </a:lvl2pPr>
            <a:lvl3pPr lvl="2" algn="ctr">
              <a:spcBef>
                <a:spcPts val="0"/>
              </a:spcBef>
              <a:spcAft>
                <a:spcPts val="0"/>
              </a:spcAft>
              <a:buNone/>
              <a:defRPr sz="1800"/>
            </a:lvl3pPr>
            <a:lvl4pPr lvl="3" algn="ctr">
              <a:spcBef>
                <a:spcPts val="0"/>
              </a:spcBef>
              <a:spcAft>
                <a:spcPts val="0"/>
              </a:spcAft>
              <a:buNone/>
              <a:defRPr sz="1800"/>
            </a:lvl4pPr>
            <a:lvl5pPr lvl="4" algn="ctr">
              <a:spcBef>
                <a:spcPts val="0"/>
              </a:spcBef>
              <a:spcAft>
                <a:spcPts val="0"/>
              </a:spcAft>
              <a:buNone/>
              <a:defRPr sz="1800"/>
            </a:lvl5pPr>
            <a:lvl6pPr lvl="5" algn="ctr">
              <a:spcBef>
                <a:spcPts val="0"/>
              </a:spcBef>
              <a:spcAft>
                <a:spcPts val="0"/>
              </a:spcAft>
              <a:buNone/>
              <a:defRPr sz="1800"/>
            </a:lvl6pPr>
            <a:lvl7pPr lvl="6" algn="ctr">
              <a:spcBef>
                <a:spcPts val="0"/>
              </a:spcBef>
              <a:spcAft>
                <a:spcPts val="0"/>
              </a:spcAft>
              <a:buNone/>
              <a:defRPr sz="1800"/>
            </a:lvl7pPr>
            <a:lvl8pPr lvl="7" algn="ctr">
              <a:spcBef>
                <a:spcPts val="0"/>
              </a:spcBef>
              <a:spcAft>
                <a:spcPts val="0"/>
              </a:spcAft>
              <a:buNone/>
              <a:defRPr sz="1800"/>
            </a:lvl8pPr>
            <a:lvl9pPr lvl="8" algn="ctr">
              <a:spcBef>
                <a:spcPts val="0"/>
              </a:spcBef>
              <a:spcAft>
                <a:spcPts val="0"/>
              </a:spcAft>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2">
  <p:cSld name="BLANK_1_3">
    <p:bg>
      <p:bgPr>
        <a:solidFill>
          <a:schemeClr val="dk1"/>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0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a:endParaRPr/>
          </a:p>
        </p:txBody>
      </p:sp>
      <p:sp>
        <p:nvSpPr>
          <p:cNvPr id="80" name="Google Shape;80;p18"/>
          <p:cNvSpPr txBox="1">
            <a:spLocks noGrp="1"/>
          </p:cNvSpPr>
          <p:nvPr>
            <p:ph type="subTitle" idx="1"/>
          </p:nvPr>
        </p:nvSpPr>
        <p:spPr>
          <a:xfrm>
            <a:off x="5779163" y="3744925"/>
            <a:ext cx="2084400" cy="6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81" name="Google Shape;81;p18"/>
          <p:cNvSpPr txBox="1">
            <a:spLocks noGrp="1"/>
          </p:cNvSpPr>
          <p:nvPr>
            <p:ph type="subTitle" idx="2"/>
          </p:nvPr>
        </p:nvSpPr>
        <p:spPr>
          <a:xfrm>
            <a:off x="5779175" y="3417050"/>
            <a:ext cx="2357700" cy="3153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None/>
              <a:defRPr sz="1800" b="1">
                <a:solidFill>
                  <a:srgbClr val="FFFFFF"/>
                </a:solidFill>
              </a:defRPr>
            </a:lvl1pPr>
            <a:lvl2pPr lvl="1" rtl="0">
              <a:spcBef>
                <a:spcPts val="0"/>
              </a:spcBef>
              <a:spcAft>
                <a:spcPts val="0"/>
              </a:spcAft>
              <a:buNone/>
              <a:defRPr sz="1800" b="1">
                <a:solidFill>
                  <a:srgbClr val="FFFFFF"/>
                </a:solidFill>
              </a:defRPr>
            </a:lvl2pPr>
            <a:lvl3pPr lvl="2" rtl="0">
              <a:spcBef>
                <a:spcPts val="0"/>
              </a:spcBef>
              <a:spcAft>
                <a:spcPts val="0"/>
              </a:spcAft>
              <a:buNone/>
              <a:defRPr sz="1800" b="1">
                <a:solidFill>
                  <a:srgbClr val="FFFFFF"/>
                </a:solidFill>
              </a:defRPr>
            </a:lvl3pPr>
            <a:lvl4pPr lvl="3" rtl="0">
              <a:spcBef>
                <a:spcPts val="0"/>
              </a:spcBef>
              <a:spcAft>
                <a:spcPts val="0"/>
              </a:spcAft>
              <a:buNone/>
              <a:defRPr sz="1800" b="1">
                <a:solidFill>
                  <a:srgbClr val="FFFFFF"/>
                </a:solidFill>
              </a:defRPr>
            </a:lvl4pPr>
            <a:lvl5pPr lvl="4" rtl="0">
              <a:spcBef>
                <a:spcPts val="0"/>
              </a:spcBef>
              <a:spcAft>
                <a:spcPts val="0"/>
              </a:spcAft>
              <a:buNone/>
              <a:defRPr sz="1800" b="1">
                <a:solidFill>
                  <a:srgbClr val="FFFFFF"/>
                </a:solidFill>
              </a:defRPr>
            </a:lvl5pPr>
            <a:lvl6pPr lvl="5" rtl="0">
              <a:spcBef>
                <a:spcPts val="0"/>
              </a:spcBef>
              <a:spcAft>
                <a:spcPts val="0"/>
              </a:spcAft>
              <a:buNone/>
              <a:defRPr sz="1800" b="1">
                <a:solidFill>
                  <a:srgbClr val="FFFFFF"/>
                </a:solidFill>
              </a:defRPr>
            </a:lvl6pPr>
            <a:lvl7pPr lvl="6" rtl="0">
              <a:spcBef>
                <a:spcPts val="0"/>
              </a:spcBef>
              <a:spcAft>
                <a:spcPts val="0"/>
              </a:spcAft>
              <a:buNone/>
              <a:defRPr sz="1800" b="1">
                <a:solidFill>
                  <a:srgbClr val="FFFFFF"/>
                </a:solidFill>
              </a:defRPr>
            </a:lvl7pPr>
            <a:lvl8pPr lvl="7" rtl="0">
              <a:spcBef>
                <a:spcPts val="0"/>
              </a:spcBef>
              <a:spcAft>
                <a:spcPts val="0"/>
              </a:spcAft>
              <a:buNone/>
              <a:defRPr sz="1800" b="1">
                <a:solidFill>
                  <a:srgbClr val="FFFFFF"/>
                </a:solidFill>
              </a:defRPr>
            </a:lvl8pPr>
            <a:lvl9pPr lvl="8" rtl="0">
              <a:spcBef>
                <a:spcPts val="0"/>
              </a:spcBef>
              <a:spcAft>
                <a:spcPts val="0"/>
              </a:spcAft>
              <a:buNone/>
              <a:defRPr sz="1800" b="1">
                <a:solidFill>
                  <a:srgbClr val="FFFFFF"/>
                </a:solidFill>
              </a:defRPr>
            </a:lvl9pPr>
          </a:lstStyle>
          <a:p>
            <a:endParaRPr/>
          </a:p>
        </p:txBody>
      </p:sp>
      <p:sp>
        <p:nvSpPr>
          <p:cNvPr id="82" name="Google Shape;82;p18"/>
          <p:cNvSpPr txBox="1">
            <a:spLocks noGrp="1"/>
          </p:cNvSpPr>
          <p:nvPr>
            <p:ph type="subTitle" idx="3"/>
          </p:nvPr>
        </p:nvSpPr>
        <p:spPr>
          <a:xfrm>
            <a:off x="1280425" y="3744925"/>
            <a:ext cx="2084400" cy="637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defRPr>
            </a:lvl2pPr>
            <a:lvl3pPr lvl="2" algn="r" rtl="0">
              <a:spcBef>
                <a:spcPts val="0"/>
              </a:spcBef>
              <a:spcAft>
                <a:spcPts val="0"/>
              </a:spcAft>
              <a:buNone/>
              <a:defRPr>
                <a:solidFill>
                  <a:srgbClr val="FFFFFF"/>
                </a:solidFill>
              </a:defRPr>
            </a:lvl3pPr>
            <a:lvl4pPr lvl="3" algn="r" rtl="0">
              <a:spcBef>
                <a:spcPts val="0"/>
              </a:spcBef>
              <a:spcAft>
                <a:spcPts val="0"/>
              </a:spcAft>
              <a:buNone/>
              <a:defRPr>
                <a:solidFill>
                  <a:srgbClr val="FFFFFF"/>
                </a:solidFill>
              </a:defRPr>
            </a:lvl4pPr>
            <a:lvl5pPr lvl="4" algn="r" rtl="0">
              <a:spcBef>
                <a:spcPts val="0"/>
              </a:spcBef>
              <a:spcAft>
                <a:spcPts val="0"/>
              </a:spcAft>
              <a:buNone/>
              <a:defRPr>
                <a:solidFill>
                  <a:srgbClr val="FFFFFF"/>
                </a:solidFill>
              </a:defRPr>
            </a:lvl5pPr>
            <a:lvl6pPr lvl="5" algn="r" rtl="0">
              <a:spcBef>
                <a:spcPts val="0"/>
              </a:spcBef>
              <a:spcAft>
                <a:spcPts val="0"/>
              </a:spcAft>
              <a:buNone/>
              <a:defRPr>
                <a:solidFill>
                  <a:srgbClr val="FFFFFF"/>
                </a:solidFill>
              </a:defRPr>
            </a:lvl6pPr>
            <a:lvl7pPr lvl="6" algn="r" rtl="0">
              <a:spcBef>
                <a:spcPts val="0"/>
              </a:spcBef>
              <a:spcAft>
                <a:spcPts val="0"/>
              </a:spcAft>
              <a:buNone/>
              <a:defRPr>
                <a:solidFill>
                  <a:srgbClr val="FFFFFF"/>
                </a:solidFill>
              </a:defRPr>
            </a:lvl7pPr>
            <a:lvl8pPr lvl="7" algn="r" rtl="0">
              <a:spcBef>
                <a:spcPts val="0"/>
              </a:spcBef>
              <a:spcAft>
                <a:spcPts val="0"/>
              </a:spcAft>
              <a:buNone/>
              <a:defRPr>
                <a:solidFill>
                  <a:srgbClr val="FFFFFF"/>
                </a:solidFill>
              </a:defRPr>
            </a:lvl8pPr>
            <a:lvl9pPr lvl="8" algn="r" rtl="0">
              <a:spcBef>
                <a:spcPts val="0"/>
              </a:spcBef>
              <a:spcAft>
                <a:spcPts val="0"/>
              </a:spcAft>
              <a:buNone/>
              <a:defRPr>
                <a:solidFill>
                  <a:srgbClr val="FFFFFF"/>
                </a:solidFill>
              </a:defRPr>
            </a:lvl9pPr>
          </a:lstStyle>
          <a:p>
            <a:endParaRPr/>
          </a:p>
        </p:txBody>
      </p:sp>
      <p:sp>
        <p:nvSpPr>
          <p:cNvPr id="83" name="Google Shape;83;p18"/>
          <p:cNvSpPr txBox="1">
            <a:spLocks noGrp="1"/>
          </p:cNvSpPr>
          <p:nvPr>
            <p:ph type="subTitle" idx="4"/>
          </p:nvPr>
        </p:nvSpPr>
        <p:spPr>
          <a:xfrm>
            <a:off x="1007125" y="3417050"/>
            <a:ext cx="2357700" cy="315300"/>
          </a:xfrm>
          <a:prstGeom prst="rect">
            <a:avLst/>
          </a:prstGeom>
          <a:solidFill>
            <a:schemeClr val="lt1"/>
          </a:solidFill>
        </p:spPr>
        <p:txBody>
          <a:bodyPr spcFirstLastPara="1" wrap="square" lIns="91425" tIns="91425" rIns="91425" bIns="91425" anchor="ctr" anchorCtr="0">
            <a:noAutofit/>
          </a:bodyPr>
          <a:lstStyle>
            <a:lvl1pPr lvl="0" algn="r" rtl="0">
              <a:spcBef>
                <a:spcPts val="0"/>
              </a:spcBef>
              <a:spcAft>
                <a:spcPts val="0"/>
              </a:spcAft>
              <a:buNone/>
              <a:defRPr sz="1800" b="1">
                <a:solidFill>
                  <a:srgbClr val="FFFFFF"/>
                </a:solidFill>
              </a:defRPr>
            </a:lvl1pPr>
            <a:lvl2pPr lvl="1" algn="r" rtl="0">
              <a:spcBef>
                <a:spcPts val="0"/>
              </a:spcBef>
              <a:spcAft>
                <a:spcPts val="0"/>
              </a:spcAft>
              <a:buNone/>
              <a:defRPr sz="1800" b="1">
                <a:solidFill>
                  <a:srgbClr val="FFFFFF"/>
                </a:solidFill>
              </a:defRPr>
            </a:lvl2pPr>
            <a:lvl3pPr lvl="2" algn="r" rtl="0">
              <a:spcBef>
                <a:spcPts val="0"/>
              </a:spcBef>
              <a:spcAft>
                <a:spcPts val="0"/>
              </a:spcAft>
              <a:buNone/>
              <a:defRPr sz="1800" b="1">
                <a:solidFill>
                  <a:srgbClr val="FFFFFF"/>
                </a:solidFill>
              </a:defRPr>
            </a:lvl3pPr>
            <a:lvl4pPr lvl="3" algn="r" rtl="0">
              <a:spcBef>
                <a:spcPts val="0"/>
              </a:spcBef>
              <a:spcAft>
                <a:spcPts val="0"/>
              </a:spcAft>
              <a:buNone/>
              <a:defRPr sz="1800" b="1">
                <a:solidFill>
                  <a:srgbClr val="FFFFFF"/>
                </a:solidFill>
              </a:defRPr>
            </a:lvl4pPr>
            <a:lvl5pPr lvl="4" algn="r" rtl="0">
              <a:spcBef>
                <a:spcPts val="0"/>
              </a:spcBef>
              <a:spcAft>
                <a:spcPts val="0"/>
              </a:spcAft>
              <a:buNone/>
              <a:defRPr sz="1800" b="1">
                <a:solidFill>
                  <a:srgbClr val="FFFFFF"/>
                </a:solidFill>
              </a:defRPr>
            </a:lvl5pPr>
            <a:lvl6pPr lvl="5" algn="r" rtl="0">
              <a:spcBef>
                <a:spcPts val="0"/>
              </a:spcBef>
              <a:spcAft>
                <a:spcPts val="0"/>
              </a:spcAft>
              <a:buNone/>
              <a:defRPr sz="1800" b="1">
                <a:solidFill>
                  <a:srgbClr val="FFFFFF"/>
                </a:solidFill>
              </a:defRPr>
            </a:lvl6pPr>
            <a:lvl7pPr lvl="6" algn="r" rtl="0">
              <a:spcBef>
                <a:spcPts val="0"/>
              </a:spcBef>
              <a:spcAft>
                <a:spcPts val="0"/>
              </a:spcAft>
              <a:buNone/>
              <a:defRPr sz="1800" b="1">
                <a:solidFill>
                  <a:srgbClr val="FFFFFF"/>
                </a:solidFill>
              </a:defRPr>
            </a:lvl7pPr>
            <a:lvl8pPr lvl="7" algn="r" rtl="0">
              <a:spcBef>
                <a:spcPts val="0"/>
              </a:spcBef>
              <a:spcAft>
                <a:spcPts val="0"/>
              </a:spcAft>
              <a:buNone/>
              <a:defRPr sz="1800" b="1">
                <a:solidFill>
                  <a:srgbClr val="FFFFFF"/>
                </a:solidFill>
              </a:defRPr>
            </a:lvl8pPr>
            <a:lvl9pPr lvl="8" algn="r" rtl="0">
              <a:spcBef>
                <a:spcPts val="0"/>
              </a:spcBef>
              <a:spcAft>
                <a:spcPts val="0"/>
              </a:spcAft>
              <a:buNone/>
              <a:defRPr sz="1800" b="1">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CUSTOM_3">
    <p:spTree>
      <p:nvGrpSpPr>
        <p:cNvPr id="1" name="Shape 138"/>
        <p:cNvGrpSpPr/>
        <p:nvPr/>
      </p:nvGrpSpPr>
      <p:grpSpPr>
        <a:xfrm>
          <a:off x="0" y="0"/>
          <a:ext cx="0" cy="0"/>
          <a:chOff x="0" y="0"/>
          <a:chExt cx="0" cy="0"/>
        </a:xfrm>
      </p:grpSpPr>
      <p:sp>
        <p:nvSpPr>
          <p:cNvPr id="139" name="Google Shape;139;p25"/>
          <p:cNvSpPr txBox="1">
            <a:spLocks noGrp="1"/>
          </p:cNvSpPr>
          <p:nvPr>
            <p:ph type="ctrTitle"/>
          </p:nvPr>
        </p:nvSpPr>
        <p:spPr>
          <a:xfrm>
            <a:off x="2642425" y="1190924"/>
            <a:ext cx="3859200" cy="72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40" name="Google Shape;140;p25"/>
          <p:cNvSpPr txBox="1">
            <a:spLocks noGrp="1"/>
          </p:cNvSpPr>
          <p:nvPr>
            <p:ph type="subTitle" idx="1"/>
          </p:nvPr>
        </p:nvSpPr>
        <p:spPr>
          <a:xfrm>
            <a:off x="2642375" y="2179874"/>
            <a:ext cx="3859200" cy="4011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12575" y="1235088"/>
            <a:ext cx="7719000" cy="3371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p:nvPr/>
        </p:nvSpPr>
        <p:spPr>
          <a:xfrm>
            <a:off x="8431575" y="567100"/>
            <a:ext cx="7125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a:off x="2749275" y="0"/>
            <a:ext cx="63948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txBox="1">
            <a:spLocks noGrp="1"/>
          </p:cNvSpPr>
          <p:nvPr>
            <p:ph type="title"/>
          </p:nvPr>
        </p:nvSpPr>
        <p:spPr>
          <a:xfrm>
            <a:off x="4803825" y="1109900"/>
            <a:ext cx="3395700" cy="564900"/>
          </a:xfrm>
          <a:prstGeom prst="rect">
            <a:avLst/>
          </a:prstGeom>
          <a:noFill/>
        </p:spPr>
        <p:txBody>
          <a:bodyPr spcFirstLastPara="1" wrap="square" lIns="91425" tIns="91425" rIns="91425" bIns="91425" anchor="ctr" anchorCtr="0">
            <a:noAutofit/>
          </a:bodyPr>
          <a:lstStyle>
            <a:lvl1pPr lvl="0" algn="ctr">
              <a:spcBef>
                <a:spcPts val="0"/>
              </a:spcBef>
              <a:spcAft>
                <a:spcPts val="0"/>
              </a:spcAft>
              <a:buClr>
                <a:schemeClr val="accent5"/>
              </a:buClr>
              <a:buSzPts val="3000"/>
              <a:buNone/>
              <a:defRPr>
                <a:solidFill>
                  <a:schemeClr val="accent5"/>
                </a:solidFill>
              </a:defRPr>
            </a:lvl1pPr>
            <a:lvl2pPr lvl="1" algn="ctr">
              <a:spcBef>
                <a:spcPts val="0"/>
              </a:spcBef>
              <a:spcAft>
                <a:spcPts val="0"/>
              </a:spcAft>
              <a:buClr>
                <a:schemeClr val="accent5"/>
              </a:buClr>
              <a:buSzPts val="3000"/>
              <a:buNone/>
              <a:defRPr sz="3000">
                <a:solidFill>
                  <a:schemeClr val="accent5"/>
                </a:solidFill>
              </a:defRPr>
            </a:lvl2pPr>
            <a:lvl3pPr lvl="2" algn="ctr">
              <a:spcBef>
                <a:spcPts val="0"/>
              </a:spcBef>
              <a:spcAft>
                <a:spcPts val="0"/>
              </a:spcAft>
              <a:buClr>
                <a:schemeClr val="accent5"/>
              </a:buClr>
              <a:buSzPts val="3000"/>
              <a:buNone/>
              <a:defRPr sz="3000">
                <a:solidFill>
                  <a:schemeClr val="accent5"/>
                </a:solidFill>
              </a:defRPr>
            </a:lvl3pPr>
            <a:lvl4pPr lvl="3" algn="ctr">
              <a:spcBef>
                <a:spcPts val="0"/>
              </a:spcBef>
              <a:spcAft>
                <a:spcPts val="0"/>
              </a:spcAft>
              <a:buClr>
                <a:schemeClr val="accent5"/>
              </a:buClr>
              <a:buSzPts val="3000"/>
              <a:buNone/>
              <a:defRPr sz="3000">
                <a:solidFill>
                  <a:schemeClr val="accent5"/>
                </a:solidFill>
              </a:defRPr>
            </a:lvl4pPr>
            <a:lvl5pPr lvl="4" algn="ctr">
              <a:spcBef>
                <a:spcPts val="0"/>
              </a:spcBef>
              <a:spcAft>
                <a:spcPts val="0"/>
              </a:spcAft>
              <a:buClr>
                <a:schemeClr val="accent5"/>
              </a:buClr>
              <a:buSzPts val="3000"/>
              <a:buNone/>
              <a:defRPr sz="3000">
                <a:solidFill>
                  <a:schemeClr val="accent5"/>
                </a:solidFill>
              </a:defRPr>
            </a:lvl5pPr>
            <a:lvl6pPr lvl="5" algn="ctr">
              <a:spcBef>
                <a:spcPts val="0"/>
              </a:spcBef>
              <a:spcAft>
                <a:spcPts val="0"/>
              </a:spcAft>
              <a:buClr>
                <a:schemeClr val="accent5"/>
              </a:buClr>
              <a:buSzPts val="3000"/>
              <a:buNone/>
              <a:defRPr sz="3000">
                <a:solidFill>
                  <a:schemeClr val="accent5"/>
                </a:solidFill>
              </a:defRPr>
            </a:lvl6pPr>
            <a:lvl7pPr lvl="6" algn="ctr">
              <a:spcBef>
                <a:spcPts val="0"/>
              </a:spcBef>
              <a:spcAft>
                <a:spcPts val="0"/>
              </a:spcAft>
              <a:buClr>
                <a:schemeClr val="accent5"/>
              </a:buClr>
              <a:buSzPts val="3000"/>
              <a:buNone/>
              <a:defRPr sz="3000">
                <a:solidFill>
                  <a:schemeClr val="accent5"/>
                </a:solidFill>
              </a:defRPr>
            </a:lvl7pPr>
            <a:lvl8pPr lvl="7" algn="ctr">
              <a:spcBef>
                <a:spcPts val="0"/>
              </a:spcBef>
              <a:spcAft>
                <a:spcPts val="0"/>
              </a:spcAft>
              <a:buClr>
                <a:schemeClr val="accent5"/>
              </a:buClr>
              <a:buSzPts val="3000"/>
              <a:buNone/>
              <a:defRPr sz="3000">
                <a:solidFill>
                  <a:schemeClr val="accent5"/>
                </a:solidFill>
              </a:defRPr>
            </a:lvl8pPr>
            <a:lvl9pPr lvl="8" algn="ctr">
              <a:spcBef>
                <a:spcPts val="0"/>
              </a:spcBef>
              <a:spcAft>
                <a:spcPts val="0"/>
              </a:spcAft>
              <a:buClr>
                <a:schemeClr val="accent5"/>
              </a:buClr>
              <a:buSzPts val="3000"/>
              <a:buNone/>
              <a:defRPr sz="3000">
                <a:solidFill>
                  <a:schemeClr val="accent5"/>
                </a:solidFill>
              </a:defRPr>
            </a:lvl9pPr>
          </a:lstStyle>
          <a:p>
            <a:endParaRPr/>
          </a:p>
        </p:txBody>
      </p:sp>
      <p:sp>
        <p:nvSpPr>
          <p:cNvPr id="33" name="Google Shape;33;p7"/>
          <p:cNvSpPr txBox="1">
            <a:spLocks noGrp="1"/>
          </p:cNvSpPr>
          <p:nvPr>
            <p:ph type="body" idx="1"/>
          </p:nvPr>
        </p:nvSpPr>
        <p:spPr>
          <a:xfrm>
            <a:off x="4803825" y="1840000"/>
            <a:ext cx="3395700" cy="2193600"/>
          </a:xfrm>
          <a:prstGeom prst="rect">
            <a:avLst/>
          </a:prstGeom>
          <a:noFill/>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800"/>
            </a:lvl1pPr>
            <a:lvl2pPr marL="914400" lvl="1" indent="-342900" algn="ctr">
              <a:spcBef>
                <a:spcPts val="0"/>
              </a:spcBef>
              <a:spcAft>
                <a:spcPts val="0"/>
              </a:spcAft>
              <a:buSzPts val="1800"/>
              <a:buChar char="□"/>
              <a:defRPr sz="1800"/>
            </a:lvl2pPr>
            <a:lvl3pPr marL="1371600" lvl="2" indent="-342900" algn="ctr">
              <a:spcBef>
                <a:spcPts val="0"/>
              </a:spcBef>
              <a:spcAft>
                <a:spcPts val="0"/>
              </a:spcAft>
              <a:buSzPts val="1800"/>
              <a:buChar char="■"/>
              <a:defRPr sz="1800"/>
            </a:lvl3pPr>
            <a:lvl4pPr marL="1828800" lvl="3" indent="-342900" algn="ctr">
              <a:spcBef>
                <a:spcPts val="0"/>
              </a:spcBef>
              <a:spcAft>
                <a:spcPts val="0"/>
              </a:spcAft>
              <a:buSzPts val="1800"/>
              <a:buChar char="□"/>
              <a:defRPr sz="1800"/>
            </a:lvl4pPr>
            <a:lvl5pPr marL="2286000" lvl="4" indent="-342900" algn="ctr">
              <a:spcBef>
                <a:spcPts val="0"/>
              </a:spcBef>
              <a:spcAft>
                <a:spcPts val="0"/>
              </a:spcAft>
              <a:buSzPts val="1800"/>
              <a:buChar char="○"/>
              <a:defRPr sz="1800"/>
            </a:lvl5pPr>
            <a:lvl6pPr marL="2743200" lvl="5" indent="-342900" algn="ctr">
              <a:spcBef>
                <a:spcPts val="0"/>
              </a:spcBef>
              <a:spcAft>
                <a:spcPts val="0"/>
              </a:spcAft>
              <a:buSzPts val="1800"/>
              <a:buChar char="■"/>
              <a:defRPr sz="1800"/>
            </a:lvl6pPr>
            <a:lvl7pPr marL="3200400" lvl="6" indent="-342900" algn="ctr">
              <a:spcBef>
                <a:spcPts val="0"/>
              </a:spcBef>
              <a:spcAft>
                <a:spcPts val="0"/>
              </a:spcAft>
              <a:buSzPts val="1800"/>
              <a:buChar char="●"/>
              <a:defRPr sz="1800"/>
            </a:lvl7pPr>
            <a:lvl8pPr marL="3657600" lvl="7" indent="-342900" algn="ctr">
              <a:spcBef>
                <a:spcPts val="0"/>
              </a:spcBef>
              <a:spcAft>
                <a:spcPts val="0"/>
              </a:spcAft>
              <a:buSzPts val="1800"/>
              <a:buChar char="○"/>
              <a:defRPr sz="1800"/>
            </a:lvl8pPr>
            <a:lvl9pPr marL="4114800" lvl="8" indent="-342900" algn="ctr">
              <a:spcBef>
                <a:spcPts val="0"/>
              </a:spcBef>
              <a:spcAft>
                <a:spcPts val="0"/>
              </a:spcAft>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712575" y="1233175"/>
            <a:ext cx="38370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712575" y="2803075"/>
            <a:ext cx="383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572000" y="724075"/>
            <a:ext cx="38595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p:nvPr/>
        </p:nvSpPr>
        <p:spPr>
          <a:xfrm>
            <a:off x="2064550" y="536925"/>
            <a:ext cx="5014800" cy="406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43" name="Google Shape;43;p10"/>
          <p:cNvSpPr txBox="1">
            <a:spLocks noGrp="1"/>
          </p:cNvSpPr>
          <p:nvPr>
            <p:ph type="body" idx="1"/>
          </p:nvPr>
        </p:nvSpPr>
        <p:spPr>
          <a:xfrm>
            <a:off x="2467000" y="1505400"/>
            <a:ext cx="4209900" cy="17502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000"/>
              <a:buNone/>
              <a:defRPr sz="2000"/>
            </a:lvl1pPr>
          </a:lstStyle>
          <a:p>
            <a:endParaRPr/>
          </a:p>
        </p:txBody>
      </p:sp>
      <p:sp>
        <p:nvSpPr>
          <p:cNvPr id="44" name="Google Shape;44;p10"/>
          <p:cNvSpPr txBox="1">
            <a:spLocks noGrp="1"/>
          </p:cNvSpPr>
          <p:nvPr>
            <p:ph type="title"/>
          </p:nvPr>
        </p:nvSpPr>
        <p:spPr>
          <a:xfrm>
            <a:off x="2467050" y="3255600"/>
            <a:ext cx="4209900" cy="3825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None/>
              <a:defRPr sz="1600">
                <a:solidFill>
                  <a:srgbClr val="FFFFFF"/>
                </a:solidFill>
              </a:defRPr>
            </a:lvl1pPr>
            <a:lvl2pPr lvl="1" algn="ctr">
              <a:spcBef>
                <a:spcPts val="0"/>
              </a:spcBef>
              <a:spcAft>
                <a:spcPts val="0"/>
              </a:spcAft>
              <a:buNone/>
              <a:defRPr sz="1600">
                <a:solidFill>
                  <a:srgbClr val="FFFFFF"/>
                </a:solidFill>
              </a:defRPr>
            </a:lvl2pPr>
            <a:lvl3pPr lvl="2" algn="ctr">
              <a:spcBef>
                <a:spcPts val="0"/>
              </a:spcBef>
              <a:spcAft>
                <a:spcPts val="0"/>
              </a:spcAft>
              <a:buNone/>
              <a:defRPr sz="1600">
                <a:solidFill>
                  <a:srgbClr val="FFFFFF"/>
                </a:solidFill>
              </a:defRPr>
            </a:lvl3pPr>
            <a:lvl4pPr lvl="3" algn="ctr">
              <a:spcBef>
                <a:spcPts val="0"/>
              </a:spcBef>
              <a:spcAft>
                <a:spcPts val="0"/>
              </a:spcAft>
              <a:buNone/>
              <a:defRPr sz="1600">
                <a:solidFill>
                  <a:srgbClr val="FFFFFF"/>
                </a:solidFill>
              </a:defRPr>
            </a:lvl4pPr>
            <a:lvl5pPr lvl="4" algn="ctr">
              <a:spcBef>
                <a:spcPts val="0"/>
              </a:spcBef>
              <a:spcAft>
                <a:spcPts val="0"/>
              </a:spcAft>
              <a:buNone/>
              <a:defRPr sz="1600">
                <a:solidFill>
                  <a:srgbClr val="FFFFFF"/>
                </a:solidFill>
              </a:defRPr>
            </a:lvl5pPr>
            <a:lvl6pPr lvl="5" algn="ctr">
              <a:spcBef>
                <a:spcPts val="0"/>
              </a:spcBef>
              <a:spcAft>
                <a:spcPts val="0"/>
              </a:spcAft>
              <a:buNone/>
              <a:defRPr sz="1600">
                <a:solidFill>
                  <a:srgbClr val="FFFFFF"/>
                </a:solidFill>
              </a:defRPr>
            </a:lvl6pPr>
            <a:lvl7pPr lvl="6" algn="ctr">
              <a:spcBef>
                <a:spcPts val="0"/>
              </a:spcBef>
              <a:spcAft>
                <a:spcPts val="0"/>
              </a:spcAft>
              <a:buNone/>
              <a:defRPr sz="1600">
                <a:solidFill>
                  <a:srgbClr val="FFFFFF"/>
                </a:solidFill>
              </a:defRPr>
            </a:lvl7pPr>
            <a:lvl8pPr lvl="7" algn="ctr">
              <a:spcBef>
                <a:spcPts val="0"/>
              </a:spcBef>
              <a:spcAft>
                <a:spcPts val="0"/>
              </a:spcAft>
              <a:buNone/>
              <a:defRPr sz="1600">
                <a:solidFill>
                  <a:srgbClr val="FFFFFF"/>
                </a:solidFill>
              </a:defRPr>
            </a:lvl8pPr>
            <a:lvl9pPr lvl="8" algn="ctr">
              <a:spcBef>
                <a:spcPts val="0"/>
              </a:spcBef>
              <a:spcAft>
                <a:spcPts val="0"/>
              </a:spcAft>
              <a:buNone/>
              <a:defRPr sz="16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712500" y="1642988"/>
            <a:ext cx="7719000" cy="13041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10000"/>
              <a:buNone/>
              <a:defRPr sz="10000">
                <a:solidFill>
                  <a:srgbClr val="FFFFFF"/>
                </a:solidFill>
              </a:defRPr>
            </a:lvl1pPr>
            <a:lvl2pPr lvl="1" algn="ctr">
              <a:spcBef>
                <a:spcPts val="0"/>
              </a:spcBef>
              <a:spcAft>
                <a:spcPts val="0"/>
              </a:spcAft>
              <a:buClr>
                <a:srgbClr val="FFFFFF"/>
              </a:buClr>
              <a:buSzPts val="10000"/>
              <a:buNone/>
              <a:defRPr sz="10000">
                <a:solidFill>
                  <a:srgbClr val="FFFFFF"/>
                </a:solidFill>
              </a:defRPr>
            </a:lvl2pPr>
            <a:lvl3pPr lvl="2" algn="ctr">
              <a:spcBef>
                <a:spcPts val="0"/>
              </a:spcBef>
              <a:spcAft>
                <a:spcPts val="0"/>
              </a:spcAft>
              <a:buClr>
                <a:srgbClr val="FFFFFF"/>
              </a:buClr>
              <a:buSzPts val="10000"/>
              <a:buNone/>
              <a:defRPr sz="10000">
                <a:solidFill>
                  <a:srgbClr val="FFFFFF"/>
                </a:solidFill>
              </a:defRPr>
            </a:lvl3pPr>
            <a:lvl4pPr lvl="3" algn="ctr">
              <a:spcBef>
                <a:spcPts val="0"/>
              </a:spcBef>
              <a:spcAft>
                <a:spcPts val="0"/>
              </a:spcAft>
              <a:buClr>
                <a:srgbClr val="FFFFFF"/>
              </a:buClr>
              <a:buSzPts val="10000"/>
              <a:buNone/>
              <a:defRPr sz="10000">
                <a:solidFill>
                  <a:srgbClr val="FFFFFF"/>
                </a:solidFill>
              </a:defRPr>
            </a:lvl4pPr>
            <a:lvl5pPr lvl="4" algn="ctr">
              <a:spcBef>
                <a:spcPts val="0"/>
              </a:spcBef>
              <a:spcAft>
                <a:spcPts val="0"/>
              </a:spcAft>
              <a:buClr>
                <a:srgbClr val="FFFFFF"/>
              </a:buClr>
              <a:buSzPts val="10000"/>
              <a:buNone/>
              <a:defRPr sz="10000">
                <a:solidFill>
                  <a:srgbClr val="FFFFFF"/>
                </a:solidFill>
              </a:defRPr>
            </a:lvl5pPr>
            <a:lvl6pPr lvl="5" algn="ctr">
              <a:spcBef>
                <a:spcPts val="0"/>
              </a:spcBef>
              <a:spcAft>
                <a:spcPts val="0"/>
              </a:spcAft>
              <a:buClr>
                <a:srgbClr val="FFFFFF"/>
              </a:buClr>
              <a:buSzPts val="10000"/>
              <a:buNone/>
              <a:defRPr sz="10000">
                <a:solidFill>
                  <a:srgbClr val="FFFFFF"/>
                </a:solidFill>
              </a:defRPr>
            </a:lvl6pPr>
            <a:lvl7pPr lvl="6" algn="ctr">
              <a:spcBef>
                <a:spcPts val="0"/>
              </a:spcBef>
              <a:spcAft>
                <a:spcPts val="0"/>
              </a:spcAft>
              <a:buClr>
                <a:srgbClr val="FFFFFF"/>
              </a:buClr>
              <a:buSzPts val="10000"/>
              <a:buNone/>
              <a:defRPr sz="10000">
                <a:solidFill>
                  <a:srgbClr val="FFFFFF"/>
                </a:solidFill>
              </a:defRPr>
            </a:lvl7pPr>
            <a:lvl8pPr lvl="7" algn="ctr">
              <a:spcBef>
                <a:spcPts val="0"/>
              </a:spcBef>
              <a:spcAft>
                <a:spcPts val="0"/>
              </a:spcAft>
              <a:buClr>
                <a:srgbClr val="FFFFFF"/>
              </a:buClr>
              <a:buSzPts val="10000"/>
              <a:buNone/>
              <a:defRPr sz="10000">
                <a:solidFill>
                  <a:srgbClr val="FFFFFF"/>
                </a:solidFill>
              </a:defRPr>
            </a:lvl8pPr>
            <a:lvl9pPr lvl="8" algn="ctr">
              <a:spcBef>
                <a:spcPts val="0"/>
              </a:spcBef>
              <a:spcAft>
                <a:spcPts val="0"/>
              </a:spcAft>
              <a:buClr>
                <a:srgbClr val="FFFFFF"/>
              </a:buClr>
              <a:buSzPts val="10000"/>
              <a:buNone/>
              <a:defRPr sz="10000">
                <a:solidFill>
                  <a:srgbClr val="FFFFFF"/>
                </a:solidFill>
              </a:defRPr>
            </a:lvl9pPr>
          </a:lstStyle>
          <a:p>
            <a:r>
              <a:t>xx%</a:t>
            </a:r>
          </a:p>
        </p:txBody>
      </p:sp>
      <p:sp>
        <p:nvSpPr>
          <p:cNvPr id="47" name="Google Shape;47;p11"/>
          <p:cNvSpPr txBox="1">
            <a:spLocks noGrp="1"/>
          </p:cNvSpPr>
          <p:nvPr>
            <p:ph type="body" idx="1"/>
          </p:nvPr>
        </p:nvSpPr>
        <p:spPr>
          <a:xfrm>
            <a:off x="712575" y="3099413"/>
            <a:ext cx="7719000" cy="401100"/>
          </a:xfrm>
          <a:prstGeom prst="rect">
            <a:avLst/>
          </a:prstGeom>
          <a:solidFill>
            <a:schemeClr val="lt1"/>
          </a:solidFill>
        </p:spPr>
        <p:txBody>
          <a:bodyPr spcFirstLastPara="1" wrap="square" lIns="91425" tIns="91425" rIns="91425" bIns="91425" anchor="ctr" anchorCtr="0">
            <a:noAutofit/>
          </a:bodyPr>
          <a:lstStyle>
            <a:lvl1pPr marL="457200" lvl="0" indent="-317500" algn="ctr">
              <a:spcBef>
                <a:spcPts val="0"/>
              </a:spcBef>
              <a:spcAft>
                <a:spcPts val="0"/>
              </a:spcAft>
              <a:buClr>
                <a:srgbClr val="FFFFFF"/>
              </a:buClr>
              <a:buSzPts val="1400"/>
              <a:buChar char="■"/>
              <a:defRPr>
                <a:solidFill>
                  <a:srgbClr val="FFFFFF"/>
                </a:solidFill>
              </a:defRPr>
            </a:lvl1pPr>
            <a:lvl2pPr marL="914400" lvl="1" indent="-317500" algn="ctr">
              <a:spcBef>
                <a:spcPts val="0"/>
              </a:spcBef>
              <a:spcAft>
                <a:spcPts val="0"/>
              </a:spcAft>
              <a:buClr>
                <a:srgbClr val="FFFFFF"/>
              </a:buClr>
              <a:buSzPts val="1400"/>
              <a:buChar char="□"/>
              <a:defRPr>
                <a:solidFill>
                  <a:srgbClr val="FFFFFF"/>
                </a:solidFill>
              </a:defRPr>
            </a:lvl2pPr>
            <a:lvl3pPr marL="1371600" lvl="2" indent="-317500" algn="ctr">
              <a:spcBef>
                <a:spcPts val="0"/>
              </a:spcBef>
              <a:spcAft>
                <a:spcPts val="0"/>
              </a:spcAft>
              <a:buClr>
                <a:srgbClr val="FFFFFF"/>
              </a:buClr>
              <a:buSzPts val="1400"/>
              <a:buChar char="■"/>
              <a:defRPr>
                <a:solidFill>
                  <a:srgbClr val="FFFFFF"/>
                </a:solidFill>
              </a:defRPr>
            </a:lvl3pPr>
            <a:lvl4pPr marL="1828800" lvl="3" indent="-317500" algn="ctr">
              <a:spcBef>
                <a:spcPts val="0"/>
              </a:spcBef>
              <a:spcAft>
                <a:spcPts val="0"/>
              </a:spcAft>
              <a:buClr>
                <a:srgbClr val="FFFFFF"/>
              </a:buClr>
              <a:buSzPts val="1400"/>
              <a:buChar char="□"/>
              <a:defRPr>
                <a:solidFill>
                  <a:srgbClr val="FFFFFF"/>
                </a:solidFill>
              </a:defRPr>
            </a:lvl4pPr>
            <a:lvl5pPr marL="2286000" lvl="4" indent="-317500" algn="ctr">
              <a:spcBef>
                <a:spcPts val="0"/>
              </a:spcBef>
              <a:spcAft>
                <a:spcPts val="0"/>
              </a:spcAft>
              <a:buClr>
                <a:srgbClr val="FFFFFF"/>
              </a:buClr>
              <a:buSzPts val="1400"/>
              <a:buChar char="○"/>
              <a:defRPr>
                <a:solidFill>
                  <a:srgbClr val="FFFFFF"/>
                </a:solidFill>
              </a:defRPr>
            </a:lvl5pPr>
            <a:lvl6pPr marL="2743200" lvl="5" indent="-317500" algn="ctr">
              <a:spcBef>
                <a:spcPts val="0"/>
              </a:spcBef>
              <a:spcAft>
                <a:spcPts val="0"/>
              </a:spcAft>
              <a:buClr>
                <a:srgbClr val="FFFFFF"/>
              </a:buClr>
              <a:buSzPts val="1400"/>
              <a:buChar char="■"/>
              <a:defRPr>
                <a:solidFill>
                  <a:srgbClr val="FFFFFF"/>
                </a:solidFill>
              </a:defRPr>
            </a:lvl6pPr>
            <a:lvl7pPr marL="3200400" lvl="6" indent="-317500" algn="ctr">
              <a:spcBef>
                <a:spcPts val="0"/>
              </a:spcBef>
              <a:spcAft>
                <a:spcPts val="0"/>
              </a:spcAft>
              <a:buClr>
                <a:srgbClr val="FFFFFF"/>
              </a:buClr>
              <a:buSzPts val="1400"/>
              <a:buChar char="●"/>
              <a:defRPr>
                <a:solidFill>
                  <a:srgbClr val="FFFFFF"/>
                </a:solidFill>
              </a:defRPr>
            </a:lvl7pPr>
            <a:lvl8pPr marL="3657600" lvl="7" indent="-317500" algn="ctr">
              <a:spcBef>
                <a:spcPts val="0"/>
              </a:spcBef>
              <a:spcAft>
                <a:spcPts val="0"/>
              </a:spcAft>
              <a:buClr>
                <a:srgbClr val="FFFFFF"/>
              </a:buClr>
              <a:buSzPts val="1400"/>
              <a:buChar char="○"/>
              <a:defRPr>
                <a:solidFill>
                  <a:srgbClr val="FFFFFF"/>
                </a:solidFill>
              </a:defRPr>
            </a:lvl8pPr>
            <a:lvl9pPr marL="4114800" lvl="8" indent="-317500" algn="ctr">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1"/>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2">
    <p:bg>
      <p:bgPr>
        <a:solidFill>
          <a:schemeClr val="dk1"/>
        </a:solid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1296312" y="1508513"/>
            <a:ext cx="2962200" cy="3387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FFFFFF"/>
              </a:buClr>
              <a:buSzPts val="1800"/>
              <a:buNone/>
              <a:defRPr sz="18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a:endParaRPr/>
          </a:p>
        </p:txBody>
      </p:sp>
      <p:sp>
        <p:nvSpPr>
          <p:cNvPr id="52" name="Google Shape;52;p14"/>
          <p:cNvSpPr txBox="1">
            <a:spLocks noGrp="1"/>
          </p:cNvSpPr>
          <p:nvPr>
            <p:ph type="title" idx="2" hasCustomPrompt="1"/>
          </p:nvPr>
        </p:nvSpPr>
        <p:spPr>
          <a:xfrm>
            <a:off x="1296312" y="488675"/>
            <a:ext cx="2962200" cy="909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Clr>
                <a:schemeClr val="accent5"/>
              </a:buClr>
              <a:buSzPts val="6000"/>
              <a:buNone/>
              <a:defRPr sz="6000">
                <a:solidFill>
                  <a:schemeClr val="accent5"/>
                </a:solidFill>
              </a:defRPr>
            </a:lvl2pPr>
            <a:lvl3pPr lvl="2" rtl="0">
              <a:spcBef>
                <a:spcPts val="0"/>
              </a:spcBef>
              <a:spcAft>
                <a:spcPts val="0"/>
              </a:spcAft>
              <a:buClr>
                <a:schemeClr val="accent5"/>
              </a:buClr>
              <a:buSzPts val="6000"/>
              <a:buNone/>
              <a:defRPr sz="6000">
                <a:solidFill>
                  <a:schemeClr val="accent5"/>
                </a:solidFill>
              </a:defRPr>
            </a:lvl3pPr>
            <a:lvl4pPr lvl="3" rtl="0">
              <a:spcBef>
                <a:spcPts val="0"/>
              </a:spcBef>
              <a:spcAft>
                <a:spcPts val="0"/>
              </a:spcAft>
              <a:buClr>
                <a:schemeClr val="accent5"/>
              </a:buClr>
              <a:buSzPts val="6000"/>
              <a:buNone/>
              <a:defRPr sz="6000">
                <a:solidFill>
                  <a:schemeClr val="accent5"/>
                </a:solidFill>
              </a:defRPr>
            </a:lvl4pPr>
            <a:lvl5pPr lvl="4" rtl="0">
              <a:spcBef>
                <a:spcPts val="0"/>
              </a:spcBef>
              <a:spcAft>
                <a:spcPts val="0"/>
              </a:spcAft>
              <a:buClr>
                <a:schemeClr val="accent5"/>
              </a:buClr>
              <a:buSzPts val="6000"/>
              <a:buNone/>
              <a:defRPr sz="6000">
                <a:solidFill>
                  <a:schemeClr val="accent5"/>
                </a:solidFill>
              </a:defRPr>
            </a:lvl5pPr>
            <a:lvl6pPr lvl="5" rtl="0">
              <a:spcBef>
                <a:spcPts val="0"/>
              </a:spcBef>
              <a:spcAft>
                <a:spcPts val="0"/>
              </a:spcAft>
              <a:buClr>
                <a:schemeClr val="accent5"/>
              </a:buClr>
              <a:buSzPts val="6000"/>
              <a:buNone/>
              <a:defRPr sz="6000">
                <a:solidFill>
                  <a:schemeClr val="accent5"/>
                </a:solidFill>
              </a:defRPr>
            </a:lvl6pPr>
            <a:lvl7pPr lvl="6" rtl="0">
              <a:spcBef>
                <a:spcPts val="0"/>
              </a:spcBef>
              <a:spcAft>
                <a:spcPts val="0"/>
              </a:spcAft>
              <a:buClr>
                <a:schemeClr val="accent5"/>
              </a:buClr>
              <a:buSzPts val="6000"/>
              <a:buNone/>
              <a:defRPr sz="6000">
                <a:solidFill>
                  <a:schemeClr val="accent5"/>
                </a:solidFill>
              </a:defRPr>
            </a:lvl7pPr>
            <a:lvl8pPr lvl="7" rtl="0">
              <a:spcBef>
                <a:spcPts val="0"/>
              </a:spcBef>
              <a:spcAft>
                <a:spcPts val="0"/>
              </a:spcAft>
              <a:buClr>
                <a:schemeClr val="accent5"/>
              </a:buClr>
              <a:buSzPts val="6000"/>
              <a:buNone/>
              <a:defRPr sz="6000">
                <a:solidFill>
                  <a:schemeClr val="accent5"/>
                </a:solidFill>
              </a:defRPr>
            </a:lvl8pPr>
            <a:lvl9pPr lvl="8" rtl="0">
              <a:spcBef>
                <a:spcPts val="0"/>
              </a:spcBef>
              <a:spcAft>
                <a:spcPts val="0"/>
              </a:spcAft>
              <a:buClr>
                <a:schemeClr val="accent5"/>
              </a:buClr>
              <a:buSzPts val="6000"/>
              <a:buNone/>
              <a:defRPr sz="6000">
                <a:solidFill>
                  <a:schemeClr val="accent5"/>
                </a:solidFill>
              </a:defRPr>
            </a:lvl9pPr>
          </a:lstStyle>
          <a:p>
            <a:r>
              <a:t>xx%</a:t>
            </a:r>
          </a:p>
        </p:txBody>
      </p:sp>
      <p:sp>
        <p:nvSpPr>
          <p:cNvPr id="53" name="Google Shape;53;p14"/>
          <p:cNvSpPr txBox="1">
            <a:spLocks noGrp="1"/>
          </p:cNvSpPr>
          <p:nvPr>
            <p:ph type="subTitle" idx="1"/>
          </p:nvPr>
        </p:nvSpPr>
        <p:spPr>
          <a:xfrm>
            <a:off x="1296312" y="1957450"/>
            <a:ext cx="29622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4"/>
          <p:cNvSpPr txBox="1">
            <a:spLocks noGrp="1"/>
          </p:cNvSpPr>
          <p:nvPr>
            <p:ph type="title" idx="3"/>
          </p:nvPr>
        </p:nvSpPr>
        <p:spPr>
          <a:xfrm>
            <a:off x="4885487" y="1508513"/>
            <a:ext cx="2962200" cy="338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
        <p:nvSpPr>
          <p:cNvPr id="55" name="Google Shape;55;p14"/>
          <p:cNvSpPr txBox="1">
            <a:spLocks noGrp="1"/>
          </p:cNvSpPr>
          <p:nvPr>
            <p:ph type="title" idx="4" hasCustomPrompt="1"/>
          </p:nvPr>
        </p:nvSpPr>
        <p:spPr>
          <a:xfrm>
            <a:off x="4885487" y="488675"/>
            <a:ext cx="2962200" cy="909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5"/>
              </a:buClr>
              <a:buSzPts val="6000"/>
              <a:buNone/>
              <a:defRPr sz="6000">
                <a:solidFill>
                  <a:schemeClr val="accent5"/>
                </a:solidFill>
              </a:defRPr>
            </a:lvl1pPr>
            <a:lvl2pPr lvl="1" algn="r" rtl="0">
              <a:spcBef>
                <a:spcPts val="0"/>
              </a:spcBef>
              <a:spcAft>
                <a:spcPts val="0"/>
              </a:spcAft>
              <a:buClr>
                <a:schemeClr val="accent5"/>
              </a:buClr>
              <a:buSzPts val="6000"/>
              <a:buNone/>
              <a:defRPr sz="6000">
                <a:solidFill>
                  <a:schemeClr val="accent5"/>
                </a:solidFill>
              </a:defRPr>
            </a:lvl2pPr>
            <a:lvl3pPr lvl="2" algn="r" rtl="0">
              <a:spcBef>
                <a:spcPts val="0"/>
              </a:spcBef>
              <a:spcAft>
                <a:spcPts val="0"/>
              </a:spcAft>
              <a:buClr>
                <a:schemeClr val="accent5"/>
              </a:buClr>
              <a:buSzPts val="6000"/>
              <a:buNone/>
              <a:defRPr sz="6000">
                <a:solidFill>
                  <a:schemeClr val="accent5"/>
                </a:solidFill>
              </a:defRPr>
            </a:lvl3pPr>
            <a:lvl4pPr lvl="3" algn="r" rtl="0">
              <a:spcBef>
                <a:spcPts val="0"/>
              </a:spcBef>
              <a:spcAft>
                <a:spcPts val="0"/>
              </a:spcAft>
              <a:buClr>
                <a:schemeClr val="accent5"/>
              </a:buClr>
              <a:buSzPts val="6000"/>
              <a:buNone/>
              <a:defRPr sz="6000">
                <a:solidFill>
                  <a:schemeClr val="accent5"/>
                </a:solidFill>
              </a:defRPr>
            </a:lvl4pPr>
            <a:lvl5pPr lvl="4" algn="r" rtl="0">
              <a:spcBef>
                <a:spcPts val="0"/>
              </a:spcBef>
              <a:spcAft>
                <a:spcPts val="0"/>
              </a:spcAft>
              <a:buClr>
                <a:schemeClr val="accent5"/>
              </a:buClr>
              <a:buSzPts val="6000"/>
              <a:buNone/>
              <a:defRPr sz="6000">
                <a:solidFill>
                  <a:schemeClr val="accent5"/>
                </a:solidFill>
              </a:defRPr>
            </a:lvl5pPr>
            <a:lvl6pPr lvl="5" algn="r" rtl="0">
              <a:spcBef>
                <a:spcPts val="0"/>
              </a:spcBef>
              <a:spcAft>
                <a:spcPts val="0"/>
              </a:spcAft>
              <a:buClr>
                <a:schemeClr val="accent5"/>
              </a:buClr>
              <a:buSzPts val="6000"/>
              <a:buNone/>
              <a:defRPr sz="6000">
                <a:solidFill>
                  <a:schemeClr val="accent5"/>
                </a:solidFill>
              </a:defRPr>
            </a:lvl6pPr>
            <a:lvl7pPr lvl="6" algn="r" rtl="0">
              <a:spcBef>
                <a:spcPts val="0"/>
              </a:spcBef>
              <a:spcAft>
                <a:spcPts val="0"/>
              </a:spcAft>
              <a:buClr>
                <a:schemeClr val="accent5"/>
              </a:buClr>
              <a:buSzPts val="6000"/>
              <a:buNone/>
              <a:defRPr sz="6000">
                <a:solidFill>
                  <a:schemeClr val="accent5"/>
                </a:solidFill>
              </a:defRPr>
            </a:lvl7pPr>
            <a:lvl8pPr lvl="7" algn="r" rtl="0">
              <a:spcBef>
                <a:spcPts val="0"/>
              </a:spcBef>
              <a:spcAft>
                <a:spcPts val="0"/>
              </a:spcAft>
              <a:buClr>
                <a:schemeClr val="accent5"/>
              </a:buClr>
              <a:buSzPts val="6000"/>
              <a:buNone/>
              <a:defRPr sz="6000">
                <a:solidFill>
                  <a:schemeClr val="accent5"/>
                </a:solidFill>
              </a:defRPr>
            </a:lvl8pPr>
            <a:lvl9pPr lvl="8" algn="r" rtl="0">
              <a:spcBef>
                <a:spcPts val="0"/>
              </a:spcBef>
              <a:spcAft>
                <a:spcPts val="0"/>
              </a:spcAft>
              <a:buClr>
                <a:schemeClr val="accent5"/>
              </a:buClr>
              <a:buSzPts val="6000"/>
              <a:buNone/>
              <a:defRPr sz="6000">
                <a:solidFill>
                  <a:schemeClr val="accent5"/>
                </a:solidFill>
              </a:defRPr>
            </a:lvl9pPr>
          </a:lstStyle>
          <a:p>
            <a:r>
              <a:t>xx%</a:t>
            </a:r>
          </a:p>
        </p:txBody>
      </p:sp>
      <p:sp>
        <p:nvSpPr>
          <p:cNvPr id="56" name="Google Shape;56;p14"/>
          <p:cNvSpPr txBox="1">
            <a:spLocks noGrp="1"/>
          </p:cNvSpPr>
          <p:nvPr>
            <p:ph type="subTitle" idx="5"/>
          </p:nvPr>
        </p:nvSpPr>
        <p:spPr>
          <a:xfrm>
            <a:off x="4885487" y="1957450"/>
            <a:ext cx="2962200" cy="448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7" name="Google Shape;57;p14"/>
          <p:cNvSpPr txBox="1">
            <a:spLocks noGrp="1"/>
          </p:cNvSpPr>
          <p:nvPr>
            <p:ph type="title" idx="6"/>
          </p:nvPr>
        </p:nvSpPr>
        <p:spPr>
          <a:xfrm>
            <a:off x="1296312" y="3709438"/>
            <a:ext cx="2962200" cy="33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800"/>
              <a:buNone/>
              <a:defRPr sz="18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a:endParaRPr/>
          </a:p>
        </p:txBody>
      </p:sp>
      <p:sp>
        <p:nvSpPr>
          <p:cNvPr id="58" name="Google Shape;58;p14"/>
          <p:cNvSpPr txBox="1">
            <a:spLocks noGrp="1"/>
          </p:cNvSpPr>
          <p:nvPr>
            <p:ph type="title" idx="7" hasCustomPrompt="1"/>
          </p:nvPr>
        </p:nvSpPr>
        <p:spPr>
          <a:xfrm>
            <a:off x="1296312" y="2689600"/>
            <a:ext cx="2962200" cy="90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Clr>
                <a:schemeClr val="accent5"/>
              </a:buClr>
              <a:buSzPts val="6000"/>
              <a:buNone/>
              <a:defRPr sz="6000">
                <a:solidFill>
                  <a:schemeClr val="accent5"/>
                </a:solidFill>
              </a:defRPr>
            </a:lvl2pPr>
            <a:lvl3pPr lvl="2" rtl="0">
              <a:spcBef>
                <a:spcPts val="0"/>
              </a:spcBef>
              <a:spcAft>
                <a:spcPts val="0"/>
              </a:spcAft>
              <a:buClr>
                <a:schemeClr val="accent5"/>
              </a:buClr>
              <a:buSzPts val="6000"/>
              <a:buNone/>
              <a:defRPr sz="6000">
                <a:solidFill>
                  <a:schemeClr val="accent5"/>
                </a:solidFill>
              </a:defRPr>
            </a:lvl3pPr>
            <a:lvl4pPr lvl="3" rtl="0">
              <a:spcBef>
                <a:spcPts val="0"/>
              </a:spcBef>
              <a:spcAft>
                <a:spcPts val="0"/>
              </a:spcAft>
              <a:buClr>
                <a:schemeClr val="accent5"/>
              </a:buClr>
              <a:buSzPts val="6000"/>
              <a:buNone/>
              <a:defRPr sz="6000">
                <a:solidFill>
                  <a:schemeClr val="accent5"/>
                </a:solidFill>
              </a:defRPr>
            </a:lvl4pPr>
            <a:lvl5pPr lvl="4" rtl="0">
              <a:spcBef>
                <a:spcPts val="0"/>
              </a:spcBef>
              <a:spcAft>
                <a:spcPts val="0"/>
              </a:spcAft>
              <a:buClr>
                <a:schemeClr val="accent5"/>
              </a:buClr>
              <a:buSzPts val="6000"/>
              <a:buNone/>
              <a:defRPr sz="6000">
                <a:solidFill>
                  <a:schemeClr val="accent5"/>
                </a:solidFill>
              </a:defRPr>
            </a:lvl5pPr>
            <a:lvl6pPr lvl="5" rtl="0">
              <a:spcBef>
                <a:spcPts val="0"/>
              </a:spcBef>
              <a:spcAft>
                <a:spcPts val="0"/>
              </a:spcAft>
              <a:buClr>
                <a:schemeClr val="accent5"/>
              </a:buClr>
              <a:buSzPts val="6000"/>
              <a:buNone/>
              <a:defRPr sz="6000">
                <a:solidFill>
                  <a:schemeClr val="accent5"/>
                </a:solidFill>
              </a:defRPr>
            </a:lvl6pPr>
            <a:lvl7pPr lvl="6" rtl="0">
              <a:spcBef>
                <a:spcPts val="0"/>
              </a:spcBef>
              <a:spcAft>
                <a:spcPts val="0"/>
              </a:spcAft>
              <a:buClr>
                <a:schemeClr val="accent5"/>
              </a:buClr>
              <a:buSzPts val="6000"/>
              <a:buNone/>
              <a:defRPr sz="6000">
                <a:solidFill>
                  <a:schemeClr val="accent5"/>
                </a:solidFill>
              </a:defRPr>
            </a:lvl7pPr>
            <a:lvl8pPr lvl="7" rtl="0">
              <a:spcBef>
                <a:spcPts val="0"/>
              </a:spcBef>
              <a:spcAft>
                <a:spcPts val="0"/>
              </a:spcAft>
              <a:buClr>
                <a:schemeClr val="accent5"/>
              </a:buClr>
              <a:buSzPts val="6000"/>
              <a:buNone/>
              <a:defRPr sz="6000">
                <a:solidFill>
                  <a:schemeClr val="accent5"/>
                </a:solidFill>
              </a:defRPr>
            </a:lvl8pPr>
            <a:lvl9pPr lvl="8" rtl="0">
              <a:spcBef>
                <a:spcPts val="0"/>
              </a:spcBef>
              <a:spcAft>
                <a:spcPts val="0"/>
              </a:spcAft>
              <a:buClr>
                <a:schemeClr val="accent5"/>
              </a:buClr>
              <a:buSzPts val="6000"/>
              <a:buNone/>
              <a:defRPr sz="6000">
                <a:solidFill>
                  <a:schemeClr val="accent5"/>
                </a:solidFill>
              </a:defRPr>
            </a:lvl9pPr>
          </a:lstStyle>
          <a:p>
            <a:r>
              <a:t>xx%</a:t>
            </a:r>
          </a:p>
        </p:txBody>
      </p:sp>
      <p:sp>
        <p:nvSpPr>
          <p:cNvPr id="59" name="Google Shape;59;p14"/>
          <p:cNvSpPr txBox="1">
            <a:spLocks noGrp="1"/>
          </p:cNvSpPr>
          <p:nvPr>
            <p:ph type="subTitle" idx="8"/>
          </p:nvPr>
        </p:nvSpPr>
        <p:spPr>
          <a:xfrm>
            <a:off x="1296312" y="4158375"/>
            <a:ext cx="2962200" cy="44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9"/>
          </p:nvPr>
        </p:nvSpPr>
        <p:spPr>
          <a:xfrm>
            <a:off x="4885487" y="3709438"/>
            <a:ext cx="2962200" cy="338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
        <p:nvSpPr>
          <p:cNvPr id="61" name="Google Shape;61;p14"/>
          <p:cNvSpPr txBox="1">
            <a:spLocks noGrp="1"/>
          </p:cNvSpPr>
          <p:nvPr>
            <p:ph type="title" idx="13" hasCustomPrompt="1"/>
          </p:nvPr>
        </p:nvSpPr>
        <p:spPr>
          <a:xfrm>
            <a:off x="4885487" y="2689600"/>
            <a:ext cx="2962200" cy="90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6000"/>
              <a:buNone/>
              <a:defRPr sz="6000">
                <a:solidFill>
                  <a:schemeClr val="accent5"/>
                </a:solidFill>
              </a:defRPr>
            </a:lvl1pPr>
            <a:lvl2pPr lvl="1" algn="r" rtl="0">
              <a:spcBef>
                <a:spcPts val="0"/>
              </a:spcBef>
              <a:spcAft>
                <a:spcPts val="0"/>
              </a:spcAft>
              <a:buClr>
                <a:schemeClr val="accent5"/>
              </a:buClr>
              <a:buSzPts val="6000"/>
              <a:buNone/>
              <a:defRPr sz="6000">
                <a:solidFill>
                  <a:schemeClr val="accent5"/>
                </a:solidFill>
              </a:defRPr>
            </a:lvl2pPr>
            <a:lvl3pPr lvl="2" algn="r" rtl="0">
              <a:spcBef>
                <a:spcPts val="0"/>
              </a:spcBef>
              <a:spcAft>
                <a:spcPts val="0"/>
              </a:spcAft>
              <a:buClr>
                <a:schemeClr val="accent5"/>
              </a:buClr>
              <a:buSzPts val="6000"/>
              <a:buNone/>
              <a:defRPr sz="6000">
                <a:solidFill>
                  <a:schemeClr val="accent5"/>
                </a:solidFill>
              </a:defRPr>
            </a:lvl3pPr>
            <a:lvl4pPr lvl="3" algn="r" rtl="0">
              <a:spcBef>
                <a:spcPts val="0"/>
              </a:spcBef>
              <a:spcAft>
                <a:spcPts val="0"/>
              </a:spcAft>
              <a:buClr>
                <a:schemeClr val="accent5"/>
              </a:buClr>
              <a:buSzPts val="6000"/>
              <a:buNone/>
              <a:defRPr sz="6000">
                <a:solidFill>
                  <a:schemeClr val="accent5"/>
                </a:solidFill>
              </a:defRPr>
            </a:lvl4pPr>
            <a:lvl5pPr lvl="4" algn="r" rtl="0">
              <a:spcBef>
                <a:spcPts val="0"/>
              </a:spcBef>
              <a:spcAft>
                <a:spcPts val="0"/>
              </a:spcAft>
              <a:buClr>
                <a:schemeClr val="accent5"/>
              </a:buClr>
              <a:buSzPts val="6000"/>
              <a:buNone/>
              <a:defRPr sz="6000">
                <a:solidFill>
                  <a:schemeClr val="accent5"/>
                </a:solidFill>
              </a:defRPr>
            </a:lvl5pPr>
            <a:lvl6pPr lvl="5" algn="r" rtl="0">
              <a:spcBef>
                <a:spcPts val="0"/>
              </a:spcBef>
              <a:spcAft>
                <a:spcPts val="0"/>
              </a:spcAft>
              <a:buClr>
                <a:schemeClr val="accent5"/>
              </a:buClr>
              <a:buSzPts val="6000"/>
              <a:buNone/>
              <a:defRPr sz="6000">
                <a:solidFill>
                  <a:schemeClr val="accent5"/>
                </a:solidFill>
              </a:defRPr>
            </a:lvl6pPr>
            <a:lvl7pPr lvl="6" algn="r" rtl="0">
              <a:spcBef>
                <a:spcPts val="0"/>
              </a:spcBef>
              <a:spcAft>
                <a:spcPts val="0"/>
              </a:spcAft>
              <a:buClr>
                <a:schemeClr val="accent5"/>
              </a:buClr>
              <a:buSzPts val="6000"/>
              <a:buNone/>
              <a:defRPr sz="6000">
                <a:solidFill>
                  <a:schemeClr val="accent5"/>
                </a:solidFill>
              </a:defRPr>
            </a:lvl7pPr>
            <a:lvl8pPr lvl="7" algn="r" rtl="0">
              <a:spcBef>
                <a:spcPts val="0"/>
              </a:spcBef>
              <a:spcAft>
                <a:spcPts val="0"/>
              </a:spcAft>
              <a:buClr>
                <a:schemeClr val="accent5"/>
              </a:buClr>
              <a:buSzPts val="6000"/>
              <a:buNone/>
              <a:defRPr sz="6000">
                <a:solidFill>
                  <a:schemeClr val="accent5"/>
                </a:solidFill>
              </a:defRPr>
            </a:lvl8pPr>
            <a:lvl9pPr lvl="8" algn="r" rtl="0">
              <a:spcBef>
                <a:spcPts val="0"/>
              </a:spcBef>
              <a:spcAft>
                <a:spcPts val="0"/>
              </a:spcAft>
              <a:buClr>
                <a:schemeClr val="accent5"/>
              </a:buClr>
              <a:buSzPts val="6000"/>
              <a:buNone/>
              <a:defRPr sz="6000">
                <a:solidFill>
                  <a:schemeClr val="accent5"/>
                </a:solidFill>
              </a:defRPr>
            </a:lvl9pPr>
          </a:lstStyle>
          <a:p>
            <a:r>
              <a:t>xx%</a:t>
            </a:r>
          </a:p>
        </p:txBody>
      </p:sp>
      <p:sp>
        <p:nvSpPr>
          <p:cNvPr id="62" name="Google Shape;62;p14"/>
          <p:cNvSpPr txBox="1">
            <a:spLocks noGrp="1"/>
          </p:cNvSpPr>
          <p:nvPr>
            <p:ph type="subTitle" idx="14"/>
          </p:nvPr>
        </p:nvSpPr>
        <p:spPr>
          <a:xfrm>
            <a:off x="4885487" y="4158375"/>
            <a:ext cx="2962200" cy="448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2575" y="536925"/>
            <a:ext cx="7719000" cy="5649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2575" y="1235088"/>
            <a:ext cx="7719000" cy="3371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6" r:id="rId5"/>
    <p:sldLayoutId id="2147483657" r:id="rId6"/>
    <p:sldLayoutId id="2147483658" r:id="rId7"/>
    <p:sldLayoutId id="2147483659" r:id="rId8"/>
    <p:sldLayoutId id="2147483660" r:id="rId9"/>
    <p:sldLayoutId id="2147483661" r:id="rId10"/>
    <p:sldLayoutId id="2147483664"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os="449">
          <p15:clr>
            <a:srgbClr val="EA4335"/>
          </p15:clr>
        </p15:guide>
        <p15:guide id="4" pos="5311">
          <p15:clr>
            <a:srgbClr val="EA4335"/>
          </p15:clr>
        </p15:guide>
        <p15:guide id="5" orient="horz" pos="1620">
          <p15:clr>
            <a:srgbClr val="EA4335"/>
          </p15:clr>
        </p15:guide>
        <p15:guide id="6" orient="horz" pos="340">
          <p15:clr>
            <a:srgbClr val="EA4335"/>
          </p15:clr>
        </p15:guide>
        <p15:guide id="7" orient="horz">
          <p15:clr>
            <a:srgbClr val="EA4335"/>
          </p15:clr>
        </p15:guide>
        <p15:guide id="8" orient="horz" pos="2897">
          <p15:clr>
            <a:srgbClr val="EA4335"/>
          </p15:clr>
        </p15:guide>
        <p15:guide id="9" orient="horz" pos="323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www.ncbi.nlm.nih.gov/core/lw/2.0/html/tileshop_pmc/tileshop_pmc_inline.html?title=Click%20on%20image%20to%20zoom&amp;p=PMC3&amp;id=8391709_healthcare-09-01077-g001.jpg"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9"/>
          <p:cNvSpPr/>
          <p:nvPr/>
        </p:nvSpPr>
        <p:spPr>
          <a:xfrm>
            <a:off x="0" y="913275"/>
            <a:ext cx="40914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txBox="1">
            <a:spLocks noGrp="1"/>
          </p:cNvSpPr>
          <p:nvPr>
            <p:ph type="ctrTitle"/>
          </p:nvPr>
        </p:nvSpPr>
        <p:spPr>
          <a:xfrm>
            <a:off x="1100350" y="1135638"/>
            <a:ext cx="3859200" cy="17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Smart  </a:t>
            </a:r>
            <a:br>
              <a:rPr lang="en" sz="6000" dirty="0"/>
            </a:br>
            <a:r>
              <a:rPr lang="en" sz="6000" dirty="0"/>
              <a:t>Medical</a:t>
            </a:r>
            <a:br>
              <a:rPr lang="en" sz="6000" dirty="0"/>
            </a:br>
            <a:r>
              <a:rPr lang="en" sz="6000" dirty="0"/>
              <a:t>System</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81" name="Google Shape;581;p48"/>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3D Final</a:t>
            </a:r>
            <a:br>
              <a:rPr lang="en" dirty="0"/>
            </a:br>
            <a:endParaRPr dirty="0"/>
          </a:p>
        </p:txBody>
      </p:sp>
      <p:sp>
        <p:nvSpPr>
          <p:cNvPr id="585" name="Google Shape;585;p48"/>
          <p:cNvSpPr txBox="1">
            <a:spLocks noGrp="1"/>
          </p:cNvSpPr>
          <p:nvPr>
            <p:ph type="subTitle" idx="4"/>
          </p:nvPr>
        </p:nvSpPr>
        <p:spPr>
          <a:xfrm>
            <a:off x="712575" y="4354178"/>
            <a:ext cx="7364625" cy="384726"/>
          </a:xfrm>
          <a:prstGeom prst="rect">
            <a:avLst/>
          </a:prstGeom>
          <a:solidFill>
            <a:schemeClr val="lt1"/>
          </a:solidFill>
        </p:spPr>
        <p:txBody>
          <a:bodyPr spcFirstLastPara="1" wrap="square" lIns="91425" tIns="91425" rIns="91425" bIns="91425" anchor="ctr" anchorCtr="0">
            <a:noAutofit/>
          </a:bodyPr>
          <a:lstStyle/>
          <a:p>
            <a:pPr marL="0" lvl="0" indent="0" algn="ctr"/>
            <a:r>
              <a:rPr lang="en-US" dirty="0"/>
              <a:t>Version 2</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14400" y="1133588"/>
            <a:ext cx="4378034" cy="3220590"/>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469080" y="1134149"/>
            <a:ext cx="2407229" cy="3209639"/>
          </a:xfrm>
          <a:prstGeom prst="rect">
            <a:avLst/>
          </a:prstGeom>
        </p:spPr>
      </p:pic>
    </p:spTree>
    <p:extLst>
      <p:ext uri="{BB962C8B-B14F-4D97-AF65-F5344CB8AC3E}">
        <p14:creationId xmlns:p14="http://schemas.microsoft.com/office/powerpoint/2010/main" val="147703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5"/>
          <p:cNvSpPr/>
          <p:nvPr/>
        </p:nvSpPr>
        <p:spPr>
          <a:xfrm>
            <a:off x="0" y="1060125"/>
            <a:ext cx="40914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txBox="1">
            <a:spLocks noGrp="1"/>
          </p:cNvSpPr>
          <p:nvPr>
            <p:ph type="title"/>
          </p:nvPr>
        </p:nvSpPr>
        <p:spPr>
          <a:xfrm>
            <a:off x="938275" y="1109900"/>
            <a:ext cx="3395700" cy="56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Desktop</a:t>
            </a:r>
            <a:endParaRPr/>
          </a:p>
        </p:txBody>
      </p:sp>
      <p:pic>
        <p:nvPicPr>
          <p:cNvPr id="751" name="Google Shape;751;p55"/>
          <p:cNvPicPr preferRelativeResize="0"/>
          <p:nvPr/>
        </p:nvPicPr>
        <p:blipFill rotWithShape="1">
          <a:blip r:embed="rId3">
            <a:alphaModFix/>
          </a:blip>
          <a:srcRect r="960" b="71118"/>
          <a:stretch/>
        </p:blipFill>
        <p:spPr>
          <a:xfrm>
            <a:off x="5093939" y="1440569"/>
            <a:ext cx="2811024" cy="1869111"/>
          </a:xfrm>
          <a:prstGeom prst="rect">
            <a:avLst/>
          </a:prstGeom>
          <a:noFill/>
          <a:ln>
            <a:noFill/>
          </a:ln>
        </p:spPr>
      </p:pic>
      <p:grpSp>
        <p:nvGrpSpPr>
          <p:cNvPr id="752" name="Google Shape;752;p55"/>
          <p:cNvGrpSpPr/>
          <p:nvPr/>
        </p:nvGrpSpPr>
        <p:grpSpPr>
          <a:xfrm>
            <a:off x="4152900" y="1348125"/>
            <a:ext cx="4831079" cy="3536295"/>
            <a:chOff x="4996425" y="1348125"/>
            <a:chExt cx="3005841" cy="2447273"/>
          </a:xfrm>
        </p:grpSpPr>
        <p:sp>
          <p:nvSpPr>
            <p:cNvPr id="753" name="Google Shape;753;p55"/>
            <p:cNvSpPr/>
            <p:nvPr/>
          </p:nvSpPr>
          <p:spPr>
            <a:xfrm>
              <a:off x="6178700" y="3363825"/>
              <a:ext cx="641215" cy="431573"/>
            </a:xfrm>
            <a:custGeom>
              <a:avLst/>
              <a:gdLst/>
              <a:ahLst/>
              <a:cxnLst/>
              <a:rect l="l" t="t" r="r" b="b"/>
              <a:pathLst>
                <a:path w="7199" h="4194" extrusionOk="0">
                  <a:moveTo>
                    <a:pt x="1" y="1"/>
                  </a:moveTo>
                  <a:lnTo>
                    <a:pt x="1" y="4194"/>
                  </a:lnTo>
                  <a:lnTo>
                    <a:pt x="7198" y="4194"/>
                  </a:lnTo>
                  <a:lnTo>
                    <a:pt x="71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5995378" y="3760090"/>
              <a:ext cx="1008657" cy="35307"/>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4996425" y="1348125"/>
              <a:ext cx="3005841" cy="2167055"/>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5045750" y="3240475"/>
              <a:ext cx="2887200" cy="225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6446450" y="3337375"/>
              <a:ext cx="106500" cy="10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stretch>
            <a:fillRect/>
          </a:stretch>
        </p:blipFill>
        <p:spPr>
          <a:xfrm>
            <a:off x="4241988" y="1440568"/>
            <a:ext cx="4696869" cy="26419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2"/>
          <p:cNvSpPr txBox="1">
            <a:spLocks noGrp="1"/>
          </p:cNvSpPr>
          <p:nvPr>
            <p:ph type="body" idx="1"/>
          </p:nvPr>
        </p:nvSpPr>
        <p:spPr>
          <a:xfrm>
            <a:off x="1" y="1505400"/>
            <a:ext cx="9143999" cy="1750200"/>
          </a:xfrm>
          <a:prstGeom prst="rect">
            <a:avLst/>
          </a:prstGeom>
        </p:spPr>
        <p:txBody>
          <a:bodyPr spcFirstLastPara="1" wrap="square" lIns="91425" tIns="91425" rIns="91425" bIns="91425" anchor="ctr" anchorCtr="0">
            <a:noAutofit/>
          </a:bodyPr>
          <a:lstStyle/>
          <a:p>
            <a:pPr marL="0" lvl="0" indent="0"/>
            <a:r>
              <a:rPr lang="en-US" sz="5400" b="1" dirty="0">
                <a:solidFill>
                  <a:schemeClr val="bg2">
                    <a:lumMod val="20000"/>
                    <a:lumOff val="80000"/>
                  </a:schemeClr>
                </a:solidFill>
              </a:rPr>
              <a:t>Future</a:t>
            </a:r>
          </a:p>
          <a:p>
            <a:pPr marL="0" lvl="0" indent="0"/>
            <a:r>
              <a:rPr lang="en-US" sz="5400" b="1" dirty="0">
                <a:solidFill>
                  <a:schemeClr val="bg2">
                    <a:lumMod val="20000"/>
                    <a:lumOff val="80000"/>
                  </a:schemeClr>
                </a:solidFill>
              </a:rPr>
              <a:t>Plans</a:t>
            </a:r>
            <a:endParaRPr sz="5400" b="1" dirty="0">
              <a:solidFill>
                <a:schemeClr val="bg2">
                  <a:lumMod val="20000"/>
                  <a:lumOff val="80000"/>
                </a:schemeClr>
              </a:solidFill>
            </a:endParaRPr>
          </a:p>
        </p:txBody>
      </p:sp>
      <p:sp>
        <p:nvSpPr>
          <p:cNvPr id="187" name="Google Shape;187;p32"/>
          <p:cNvSpPr txBox="1">
            <a:spLocks noGrp="1"/>
          </p:cNvSpPr>
          <p:nvPr>
            <p:ph type="subTitle" idx="4294967295"/>
          </p:nvPr>
        </p:nvSpPr>
        <p:spPr>
          <a:xfrm>
            <a:off x="2467100" y="3255600"/>
            <a:ext cx="4209900" cy="3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-SOMEONE FAMOUS</a:t>
            </a:r>
            <a:endParaRPr>
              <a:solidFill>
                <a:srgbClr val="FFFFFF"/>
              </a:solidFill>
            </a:endParaRPr>
          </a:p>
        </p:txBody>
      </p:sp>
      <p:sp>
        <p:nvSpPr>
          <p:cNvPr id="188" name="Google Shape;188;p32"/>
          <p:cNvSpPr/>
          <p:nvPr/>
        </p:nvSpPr>
        <p:spPr>
          <a:xfrm>
            <a:off x="4314950" y="949937"/>
            <a:ext cx="514010" cy="474184"/>
          </a:xfrm>
          <a:custGeom>
            <a:avLst/>
            <a:gdLst/>
            <a:ahLst/>
            <a:cxnLst/>
            <a:rect l="l" t="t" r="r" b="b"/>
            <a:pathLst>
              <a:path w="133077" h="122766" extrusionOk="0">
                <a:moveTo>
                  <a:pt x="42232" y="0"/>
                </a:moveTo>
                <a:cubicBezTo>
                  <a:pt x="26706" y="7001"/>
                  <a:pt x="15347" y="17312"/>
                  <a:pt x="8180" y="30944"/>
                </a:cubicBezTo>
                <a:cubicBezTo>
                  <a:pt x="2727" y="41172"/>
                  <a:pt x="0" y="57710"/>
                  <a:pt x="0" y="80534"/>
                </a:cubicBezTo>
                <a:lnTo>
                  <a:pt x="0" y="122765"/>
                </a:lnTo>
                <a:lnTo>
                  <a:pt x="49590" y="122765"/>
                </a:lnTo>
                <a:lnTo>
                  <a:pt x="49590" y="69247"/>
                </a:lnTo>
                <a:lnTo>
                  <a:pt x="25444" y="69247"/>
                </a:lnTo>
                <a:cubicBezTo>
                  <a:pt x="25944" y="54435"/>
                  <a:pt x="28420" y="43160"/>
                  <a:pt x="32849" y="35421"/>
                </a:cubicBezTo>
                <a:cubicBezTo>
                  <a:pt x="37267" y="27670"/>
                  <a:pt x="44160" y="21848"/>
                  <a:pt x="53519" y="17931"/>
                </a:cubicBezTo>
                <a:lnTo>
                  <a:pt x="42232" y="0"/>
                </a:lnTo>
                <a:close/>
                <a:moveTo>
                  <a:pt x="121777" y="0"/>
                </a:moveTo>
                <a:cubicBezTo>
                  <a:pt x="106251" y="7001"/>
                  <a:pt x="94905" y="17312"/>
                  <a:pt x="87737" y="30944"/>
                </a:cubicBezTo>
                <a:cubicBezTo>
                  <a:pt x="82272" y="41172"/>
                  <a:pt x="79546" y="57710"/>
                  <a:pt x="79546" y="80534"/>
                </a:cubicBezTo>
                <a:lnTo>
                  <a:pt x="79546" y="122765"/>
                </a:lnTo>
                <a:lnTo>
                  <a:pt x="129147" y="122765"/>
                </a:lnTo>
                <a:lnTo>
                  <a:pt x="129147" y="69247"/>
                </a:lnTo>
                <a:lnTo>
                  <a:pt x="104989" y="69247"/>
                </a:lnTo>
                <a:cubicBezTo>
                  <a:pt x="105501" y="54435"/>
                  <a:pt x="107966" y="43160"/>
                  <a:pt x="112395" y="35421"/>
                </a:cubicBezTo>
                <a:cubicBezTo>
                  <a:pt x="116812" y="27670"/>
                  <a:pt x="123718" y="21848"/>
                  <a:pt x="133076" y="17931"/>
                </a:cubicBezTo>
                <a:lnTo>
                  <a:pt x="12177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 name="Google Shape;190;p32"/>
          <p:cNvSpPr txBox="1">
            <a:spLocks noGrp="1"/>
          </p:cNvSpPr>
          <p:nvPr>
            <p:ph type="title"/>
          </p:nvPr>
        </p:nvSpPr>
        <p:spPr>
          <a:xfrm>
            <a:off x="2538338" y="3190340"/>
            <a:ext cx="4209900" cy="3825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ar-EG" dirty="0"/>
              <a:t>  </a:t>
            </a:r>
            <a:endParaRPr dirty="0"/>
          </a:p>
        </p:txBody>
      </p:sp>
    </p:spTree>
    <p:extLst>
      <p:ext uri="{BB962C8B-B14F-4D97-AF65-F5344CB8AC3E}">
        <p14:creationId xmlns:p14="http://schemas.microsoft.com/office/powerpoint/2010/main" val="3033489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0"/>
        <p:cNvGrpSpPr/>
        <p:nvPr/>
      </p:nvGrpSpPr>
      <p:grpSpPr>
        <a:xfrm>
          <a:off x="0" y="0"/>
          <a:ext cx="0" cy="0"/>
          <a:chOff x="0" y="0"/>
          <a:chExt cx="0" cy="0"/>
        </a:xfrm>
      </p:grpSpPr>
      <p:sp>
        <p:nvSpPr>
          <p:cNvPr id="691" name="Google Shape;691;p52"/>
          <p:cNvSpPr txBox="1">
            <a:spLocks noGrp="1"/>
          </p:cNvSpPr>
          <p:nvPr>
            <p:ph type="ctrTitle"/>
          </p:nvPr>
        </p:nvSpPr>
        <p:spPr>
          <a:xfrm>
            <a:off x="1889760" y="1472864"/>
            <a:ext cx="5181599" cy="727800"/>
          </a:xfrm>
          <a:prstGeom prst="rect">
            <a:avLst/>
          </a:prstGeom>
        </p:spPr>
        <p:txBody>
          <a:bodyPr spcFirstLastPara="1" wrap="square" lIns="91425" tIns="91425" rIns="91425" bIns="91425" anchor="ctr" anchorCtr="0">
            <a:noAutofit/>
          </a:bodyPr>
          <a:lstStyle/>
          <a:p>
            <a:pPr lvl="0"/>
            <a:r>
              <a:rPr lang="en-US" dirty="0"/>
              <a:t>prescription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81" name="Google Shape;581;p48"/>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the prescription relates?</a:t>
            </a:r>
            <a:endParaRPr dirty="0"/>
          </a:p>
        </p:txBody>
      </p:sp>
      <p:sp>
        <p:nvSpPr>
          <p:cNvPr id="5" name="TextBox 4"/>
          <p:cNvSpPr txBox="1"/>
          <p:nvPr/>
        </p:nvSpPr>
        <p:spPr>
          <a:xfrm>
            <a:off x="810491" y="1316182"/>
            <a:ext cx="7621084" cy="1384995"/>
          </a:xfrm>
          <a:prstGeom prst="rect">
            <a:avLst/>
          </a:prstGeom>
          <a:noFill/>
        </p:spPr>
        <p:txBody>
          <a:bodyPr wrap="square" rtlCol="0">
            <a:spAutoFit/>
          </a:bodyPr>
          <a:lstStyle/>
          <a:p>
            <a:r>
              <a:rPr lang="en-US" dirty="0">
                <a:solidFill>
                  <a:schemeClr val="accent5"/>
                </a:solidFill>
              </a:rPr>
              <a:t>While the phase of ideation and researching we come over across the problem of bad handwriting in India, Canada, Germany, USA, and Saudi Arabia, etc.</a:t>
            </a:r>
          </a:p>
          <a:p>
            <a:endParaRPr lang="en-US" dirty="0">
              <a:solidFill>
                <a:schemeClr val="accent5"/>
              </a:solidFill>
            </a:endParaRPr>
          </a:p>
          <a:p>
            <a:r>
              <a:rPr lang="en-US" dirty="0">
                <a:solidFill>
                  <a:schemeClr val="accent5"/>
                </a:solidFill>
              </a:rPr>
              <a:t>So we take it as a side idea to do more research as it’s related to the industry that we are trying to develop. Also, as it’s shown on the graph according to Saudi Arabia pharmacists’ community.</a:t>
            </a:r>
          </a:p>
        </p:txBody>
      </p:sp>
      <p:pic>
        <p:nvPicPr>
          <p:cNvPr id="9" name="Picture 8"/>
          <p:cNvPicPr>
            <a:picLocks noChangeAspect="1"/>
          </p:cNvPicPr>
          <p:nvPr/>
        </p:nvPicPr>
        <p:blipFill>
          <a:blip r:embed="rId3"/>
          <a:stretch>
            <a:fillRect/>
          </a:stretch>
        </p:blipFill>
        <p:spPr>
          <a:xfrm>
            <a:off x="2320638" y="2507671"/>
            <a:ext cx="4089706" cy="2583873"/>
          </a:xfrm>
          <a:prstGeom prst="rect">
            <a:avLst/>
          </a:prstGeom>
        </p:spPr>
      </p:pic>
      <p:sp>
        <p:nvSpPr>
          <p:cNvPr id="6" name="TextBox 5"/>
          <p:cNvSpPr txBox="1"/>
          <p:nvPr/>
        </p:nvSpPr>
        <p:spPr>
          <a:xfrm>
            <a:off x="7356766" y="4724401"/>
            <a:ext cx="155170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solidFill>
                  <a:schemeClr val="accent5"/>
                </a:solidFill>
                <a:hlinkClick r:id="rId4"/>
              </a:rPr>
              <a:t>reference</a:t>
            </a:r>
            <a:endParaRPr lang="en-US" dirty="0">
              <a:solidFill>
                <a:schemeClr val="accent5"/>
              </a:solidFill>
            </a:endParaRPr>
          </a:p>
        </p:txBody>
      </p:sp>
    </p:spTree>
    <p:extLst>
      <p:ext uri="{BB962C8B-B14F-4D97-AF65-F5344CB8AC3E}">
        <p14:creationId xmlns:p14="http://schemas.microsoft.com/office/powerpoint/2010/main" val="1408514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4"/>
          <p:cNvSpPr txBox="1">
            <a:spLocks noGrp="1"/>
          </p:cNvSpPr>
          <p:nvPr>
            <p:ph type="title"/>
          </p:nvPr>
        </p:nvSpPr>
        <p:spPr>
          <a:xfrm>
            <a:off x="712500" y="1642988"/>
            <a:ext cx="7719000" cy="13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+ 120,360</a:t>
            </a:r>
            <a:endParaRPr dirty="0"/>
          </a:p>
        </p:txBody>
      </p:sp>
      <p:sp>
        <p:nvSpPr>
          <p:cNvPr id="551" name="Google Shape;551;p44"/>
          <p:cNvSpPr txBox="1">
            <a:spLocks noGrp="1"/>
          </p:cNvSpPr>
          <p:nvPr>
            <p:ph type="body" idx="1"/>
          </p:nvPr>
        </p:nvSpPr>
        <p:spPr>
          <a:xfrm>
            <a:off x="712575" y="3099413"/>
            <a:ext cx="77190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MANY PEOPLE SUFFERING FROM THE BAD HAND WRITING YEARLY</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7"/>
          <p:cNvSpPr txBox="1">
            <a:spLocks noGrp="1"/>
          </p:cNvSpPr>
          <p:nvPr>
            <p:ph type="subTitle" idx="1"/>
          </p:nvPr>
        </p:nvSpPr>
        <p:spPr>
          <a:xfrm>
            <a:off x="950675" y="1840000"/>
            <a:ext cx="3395700" cy="21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a:t>
            </a:r>
            <a:r>
              <a:rPr lang="en" dirty="0"/>
              <a:t>Just delete this one, add yours and then center it properly</a:t>
            </a:r>
            <a:endParaRPr dirty="0"/>
          </a:p>
        </p:txBody>
      </p:sp>
      <p:sp>
        <p:nvSpPr>
          <p:cNvPr id="779" name="Google Shape;779;p57"/>
          <p:cNvSpPr/>
          <p:nvPr/>
        </p:nvSpPr>
        <p:spPr>
          <a:xfrm>
            <a:off x="0" y="1060125"/>
            <a:ext cx="40914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7"/>
          <p:cNvSpPr txBox="1">
            <a:spLocks noGrp="1"/>
          </p:cNvSpPr>
          <p:nvPr>
            <p:ph type="title"/>
          </p:nvPr>
        </p:nvSpPr>
        <p:spPr>
          <a:xfrm>
            <a:off x="938275" y="1109900"/>
            <a:ext cx="3395700" cy="56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Mobile Web</a:t>
            </a:r>
            <a:endParaRPr/>
          </a:p>
        </p:txBody>
      </p:sp>
      <p:sp>
        <p:nvSpPr>
          <p:cNvPr id="4" name="AutoShape 2" descr="blob:https://web.whatsapp.com/1458bd21-cb51-48cc-bbab-78502d76efe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4838304" y="1033463"/>
            <a:ext cx="1615503" cy="3119963"/>
          </a:xfrm>
          <a:prstGeom prst="rect">
            <a:avLst/>
          </a:prstGeom>
        </p:spPr>
      </p:pic>
      <p:grpSp>
        <p:nvGrpSpPr>
          <p:cNvPr id="776" name="Google Shape;776;p57"/>
          <p:cNvGrpSpPr/>
          <p:nvPr/>
        </p:nvGrpSpPr>
        <p:grpSpPr>
          <a:xfrm>
            <a:off x="4812106" y="986612"/>
            <a:ext cx="1667901" cy="3315102"/>
            <a:chOff x="3336600" y="3468450"/>
            <a:chExt cx="336250" cy="668300"/>
          </a:xfrm>
        </p:grpSpPr>
        <p:sp>
          <p:nvSpPr>
            <p:cNvPr id="777" name="Google Shape;777;p57"/>
            <p:cNvSpPr/>
            <p:nvPr/>
          </p:nvSpPr>
          <p:spPr>
            <a:xfrm>
              <a:off x="3336600" y="3468450"/>
              <a:ext cx="336250" cy="668300"/>
            </a:xfrm>
            <a:custGeom>
              <a:avLst/>
              <a:gdLst/>
              <a:ahLst/>
              <a:cxnLst/>
              <a:rect l="l" t="t" r="r" b="b"/>
              <a:pathLst>
                <a:path w="13450" h="26732" extrusionOk="0">
                  <a:moveTo>
                    <a:pt x="12354" y="461"/>
                  </a:moveTo>
                  <a:cubicBezTo>
                    <a:pt x="12730" y="461"/>
                    <a:pt x="13031" y="762"/>
                    <a:pt x="13031" y="1139"/>
                  </a:cubicBezTo>
                  <a:lnTo>
                    <a:pt x="13031" y="24221"/>
                  </a:lnTo>
                  <a:cubicBezTo>
                    <a:pt x="13031" y="24598"/>
                    <a:pt x="12730" y="24899"/>
                    <a:pt x="12354" y="24899"/>
                  </a:cubicBezTo>
                  <a:lnTo>
                    <a:pt x="1097" y="24899"/>
                  </a:lnTo>
                  <a:cubicBezTo>
                    <a:pt x="720" y="24899"/>
                    <a:pt x="419" y="24598"/>
                    <a:pt x="419" y="24221"/>
                  </a:cubicBezTo>
                  <a:lnTo>
                    <a:pt x="419" y="1139"/>
                  </a:lnTo>
                  <a:cubicBezTo>
                    <a:pt x="419" y="762"/>
                    <a:pt x="720" y="461"/>
                    <a:pt x="1097" y="461"/>
                  </a:cubicBezTo>
                  <a:close/>
                  <a:moveTo>
                    <a:pt x="1022" y="0"/>
                  </a:moveTo>
                  <a:cubicBezTo>
                    <a:pt x="461" y="0"/>
                    <a:pt x="1" y="452"/>
                    <a:pt x="1" y="1021"/>
                  </a:cubicBezTo>
                  <a:lnTo>
                    <a:pt x="1" y="25711"/>
                  </a:lnTo>
                  <a:cubicBezTo>
                    <a:pt x="1" y="26280"/>
                    <a:pt x="461" y="26732"/>
                    <a:pt x="1022" y="26732"/>
                  </a:cubicBezTo>
                  <a:lnTo>
                    <a:pt x="12429" y="26732"/>
                  </a:lnTo>
                  <a:cubicBezTo>
                    <a:pt x="12998" y="26732"/>
                    <a:pt x="13450" y="26271"/>
                    <a:pt x="13450" y="25711"/>
                  </a:cubicBezTo>
                  <a:lnTo>
                    <a:pt x="13450" y="1021"/>
                  </a:lnTo>
                  <a:cubicBezTo>
                    <a:pt x="13450" y="452"/>
                    <a:pt x="12998" y="0"/>
                    <a:pt x="1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7"/>
            <p:cNvSpPr/>
            <p:nvPr/>
          </p:nvSpPr>
          <p:spPr>
            <a:xfrm>
              <a:off x="3490375" y="4105350"/>
              <a:ext cx="18250" cy="18225"/>
            </a:xfrm>
            <a:custGeom>
              <a:avLst/>
              <a:gdLst/>
              <a:ahLst/>
              <a:cxnLst/>
              <a:rect l="l" t="t" r="r" b="b"/>
              <a:pathLst>
                <a:path w="730" h="729" extrusionOk="0">
                  <a:moveTo>
                    <a:pt x="511" y="84"/>
                  </a:moveTo>
                  <a:cubicBezTo>
                    <a:pt x="587" y="84"/>
                    <a:pt x="645" y="143"/>
                    <a:pt x="645" y="218"/>
                  </a:cubicBezTo>
                  <a:lnTo>
                    <a:pt x="645" y="511"/>
                  </a:lnTo>
                  <a:cubicBezTo>
                    <a:pt x="645" y="586"/>
                    <a:pt x="587" y="653"/>
                    <a:pt x="511" y="653"/>
                  </a:cubicBezTo>
                  <a:lnTo>
                    <a:pt x="219" y="653"/>
                  </a:lnTo>
                  <a:cubicBezTo>
                    <a:pt x="143" y="653"/>
                    <a:pt x="76" y="586"/>
                    <a:pt x="76" y="511"/>
                  </a:cubicBezTo>
                  <a:lnTo>
                    <a:pt x="76" y="218"/>
                  </a:lnTo>
                  <a:cubicBezTo>
                    <a:pt x="76" y="143"/>
                    <a:pt x="143" y="84"/>
                    <a:pt x="219" y="84"/>
                  </a:cubicBezTo>
                  <a:close/>
                  <a:moveTo>
                    <a:pt x="219" y="0"/>
                  </a:moveTo>
                  <a:cubicBezTo>
                    <a:pt x="101" y="0"/>
                    <a:pt x="1" y="101"/>
                    <a:pt x="1" y="218"/>
                  </a:cubicBezTo>
                  <a:lnTo>
                    <a:pt x="1" y="511"/>
                  </a:lnTo>
                  <a:cubicBezTo>
                    <a:pt x="1" y="628"/>
                    <a:pt x="101" y="729"/>
                    <a:pt x="219" y="729"/>
                  </a:cubicBezTo>
                  <a:lnTo>
                    <a:pt x="511" y="729"/>
                  </a:lnTo>
                  <a:cubicBezTo>
                    <a:pt x="629" y="729"/>
                    <a:pt x="729" y="628"/>
                    <a:pt x="729" y="511"/>
                  </a:cubicBezTo>
                  <a:lnTo>
                    <a:pt x="729" y="218"/>
                  </a:lnTo>
                  <a:cubicBezTo>
                    <a:pt x="729" y="101"/>
                    <a:pt x="629" y="0"/>
                    <a:pt x="5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p:cNvPicPr>
            <a:picLocks noChangeAspect="1"/>
          </p:cNvPicPr>
          <p:nvPr/>
        </p:nvPicPr>
        <p:blipFill>
          <a:blip r:embed="rId4"/>
          <a:stretch>
            <a:fillRect/>
          </a:stretch>
        </p:blipFill>
        <p:spPr>
          <a:xfrm>
            <a:off x="6806016" y="986612"/>
            <a:ext cx="1596766" cy="3204400"/>
          </a:xfrm>
          <a:prstGeom prst="rect">
            <a:avLst/>
          </a:prstGeom>
        </p:spPr>
      </p:pic>
      <p:grpSp>
        <p:nvGrpSpPr>
          <p:cNvPr id="16" name="Google Shape;776;p57"/>
          <p:cNvGrpSpPr/>
          <p:nvPr/>
        </p:nvGrpSpPr>
        <p:grpSpPr>
          <a:xfrm>
            <a:off x="6806016" y="986612"/>
            <a:ext cx="1667901" cy="3315102"/>
            <a:chOff x="3336600" y="3468450"/>
            <a:chExt cx="336250" cy="668300"/>
          </a:xfrm>
        </p:grpSpPr>
        <p:sp>
          <p:nvSpPr>
            <p:cNvPr id="17" name="Google Shape;777;p57"/>
            <p:cNvSpPr/>
            <p:nvPr/>
          </p:nvSpPr>
          <p:spPr>
            <a:xfrm>
              <a:off x="3336600" y="3468450"/>
              <a:ext cx="336250" cy="668300"/>
            </a:xfrm>
            <a:custGeom>
              <a:avLst/>
              <a:gdLst/>
              <a:ahLst/>
              <a:cxnLst/>
              <a:rect l="l" t="t" r="r" b="b"/>
              <a:pathLst>
                <a:path w="13450" h="26732" extrusionOk="0">
                  <a:moveTo>
                    <a:pt x="12354" y="461"/>
                  </a:moveTo>
                  <a:cubicBezTo>
                    <a:pt x="12730" y="461"/>
                    <a:pt x="13031" y="762"/>
                    <a:pt x="13031" y="1139"/>
                  </a:cubicBezTo>
                  <a:lnTo>
                    <a:pt x="13031" y="24221"/>
                  </a:lnTo>
                  <a:cubicBezTo>
                    <a:pt x="13031" y="24598"/>
                    <a:pt x="12730" y="24899"/>
                    <a:pt x="12354" y="24899"/>
                  </a:cubicBezTo>
                  <a:lnTo>
                    <a:pt x="1097" y="24899"/>
                  </a:lnTo>
                  <a:cubicBezTo>
                    <a:pt x="720" y="24899"/>
                    <a:pt x="419" y="24598"/>
                    <a:pt x="419" y="24221"/>
                  </a:cubicBezTo>
                  <a:lnTo>
                    <a:pt x="419" y="1139"/>
                  </a:lnTo>
                  <a:cubicBezTo>
                    <a:pt x="419" y="762"/>
                    <a:pt x="720" y="461"/>
                    <a:pt x="1097" y="461"/>
                  </a:cubicBezTo>
                  <a:close/>
                  <a:moveTo>
                    <a:pt x="1022" y="0"/>
                  </a:moveTo>
                  <a:cubicBezTo>
                    <a:pt x="461" y="0"/>
                    <a:pt x="1" y="452"/>
                    <a:pt x="1" y="1021"/>
                  </a:cubicBezTo>
                  <a:lnTo>
                    <a:pt x="1" y="25711"/>
                  </a:lnTo>
                  <a:cubicBezTo>
                    <a:pt x="1" y="26280"/>
                    <a:pt x="461" y="26732"/>
                    <a:pt x="1022" y="26732"/>
                  </a:cubicBezTo>
                  <a:lnTo>
                    <a:pt x="12429" y="26732"/>
                  </a:lnTo>
                  <a:cubicBezTo>
                    <a:pt x="12998" y="26732"/>
                    <a:pt x="13450" y="26271"/>
                    <a:pt x="13450" y="25711"/>
                  </a:cubicBezTo>
                  <a:lnTo>
                    <a:pt x="13450" y="1021"/>
                  </a:lnTo>
                  <a:cubicBezTo>
                    <a:pt x="13450" y="452"/>
                    <a:pt x="12998" y="0"/>
                    <a:pt x="1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8;p57"/>
            <p:cNvSpPr/>
            <p:nvPr/>
          </p:nvSpPr>
          <p:spPr>
            <a:xfrm>
              <a:off x="3490375" y="4105350"/>
              <a:ext cx="18250" cy="18225"/>
            </a:xfrm>
            <a:custGeom>
              <a:avLst/>
              <a:gdLst/>
              <a:ahLst/>
              <a:cxnLst/>
              <a:rect l="l" t="t" r="r" b="b"/>
              <a:pathLst>
                <a:path w="730" h="729" extrusionOk="0">
                  <a:moveTo>
                    <a:pt x="511" y="84"/>
                  </a:moveTo>
                  <a:cubicBezTo>
                    <a:pt x="587" y="84"/>
                    <a:pt x="645" y="143"/>
                    <a:pt x="645" y="218"/>
                  </a:cubicBezTo>
                  <a:lnTo>
                    <a:pt x="645" y="511"/>
                  </a:lnTo>
                  <a:cubicBezTo>
                    <a:pt x="645" y="586"/>
                    <a:pt x="587" y="653"/>
                    <a:pt x="511" y="653"/>
                  </a:cubicBezTo>
                  <a:lnTo>
                    <a:pt x="219" y="653"/>
                  </a:lnTo>
                  <a:cubicBezTo>
                    <a:pt x="143" y="653"/>
                    <a:pt x="76" y="586"/>
                    <a:pt x="76" y="511"/>
                  </a:cubicBezTo>
                  <a:lnTo>
                    <a:pt x="76" y="218"/>
                  </a:lnTo>
                  <a:cubicBezTo>
                    <a:pt x="76" y="143"/>
                    <a:pt x="143" y="84"/>
                    <a:pt x="219" y="84"/>
                  </a:cubicBezTo>
                  <a:close/>
                  <a:moveTo>
                    <a:pt x="219" y="0"/>
                  </a:moveTo>
                  <a:cubicBezTo>
                    <a:pt x="101" y="0"/>
                    <a:pt x="1" y="101"/>
                    <a:pt x="1" y="218"/>
                  </a:cubicBezTo>
                  <a:lnTo>
                    <a:pt x="1" y="511"/>
                  </a:lnTo>
                  <a:cubicBezTo>
                    <a:pt x="1" y="628"/>
                    <a:pt x="101" y="729"/>
                    <a:pt x="219" y="729"/>
                  </a:cubicBezTo>
                  <a:lnTo>
                    <a:pt x="511" y="729"/>
                  </a:lnTo>
                  <a:cubicBezTo>
                    <a:pt x="629" y="729"/>
                    <a:pt x="729" y="628"/>
                    <a:pt x="729" y="511"/>
                  </a:cubicBezTo>
                  <a:lnTo>
                    <a:pt x="729" y="218"/>
                  </a:lnTo>
                  <a:cubicBezTo>
                    <a:pt x="729" y="101"/>
                    <a:pt x="629" y="0"/>
                    <a:pt x="5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subTitle" idx="4294967295"/>
          </p:nvPr>
        </p:nvSpPr>
        <p:spPr>
          <a:xfrm>
            <a:off x="2467100" y="3255600"/>
            <a:ext cx="4209900" cy="3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-SOMEONE FAMOUS</a:t>
            </a:r>
            <a:endParaRPr>
              <a:solidFill>
                <a:srgbClr val="FFFFFF"/>
              </a:solidFill>
            </a:endParaRPr>
          </a:p>
        </p:txBody>
      </p:sp>
      <p:sp>
        <p:nvSpPr>
          <p:cNvPr id="188" name="Google Shape;188;p32"/>
          <p:cNvSpPr/>
          <p:nvPr/>
        </p:nvSpPr>
        <p:spPr>
          <a:xfrm>
            <a:off x="4314950" y="949937"/>
            <a:ext cx="514010" cy="474184"/>
          </a:xfrm>
          <a:custGeom>
            <a:avLst/>
            <a:gdLst/>
            <a:ahLst/>
            <a:cxnLst/>
            <a:rect l="l" t="t" r="r" b="b"/>
            <a:pathLst>
              <a:path w="133077" h="122766" extrusionOk="0">
                <a:moveTo>
                  <a:pt x="42232" y="0"/>
                </a:moveTo>
                <a:cubicBezTo>
                  <a:pt x="26706" y="7001"/>
                  <a:pt x="15347" y="17312"/>
                  <a:pt x="8180" y="30944"/>
                </a:cubicBezTo>
                <a:cubicBezTo>
                  <a:pt x="2727" y="41172"/>
                  <a:pt x="0" y="57710"/>
                  <a:pt x="0" y="80534"/>
                </a:cubicBezTo>
                <a:lnTo>
                  <a:pt x="0" y="122765"/>
                </a:lnTo>
                <a:lnTo>
                  <a:pt x="49590" y="122765"/>
                </a:lnTo>
                <a:lnTo>
                  <a:pt x="49590" y="69247"/>
                </a:lnTo>
                <a:lnTo>
                  <a:pt x="25444" y="69247"/>
                </a:lnTo>
                <a:cubicBezTo>
                  <a:pt x="25944" y="54435"/>
                  <a:pt x="28420" y="43160"/>
                  <a:pt x="32849" y="35421"/>
                </a:cubicBezTo>
                <a:cubicBezTo>
                  <a:pt x="37267" y="27670"/>
                  <a:pt x="44160" y="21848"/>
                  <a:pt x="53519" y="17931"/>
                </a:cubicBezTo>
                <a:lnTo>
                  <a:pt x="42232" y="0"/>
                </a:lnTo>
                <a:close/>
                <a:moveTo>
                  <a:pt x="121777" y="0"/>
                </a:moveTo>
                <a:cubicBezTo>
                  <a:pt x="106251" y="7001"/>
                  <a:pt x="94905" y="17312"/>
                  <a:pt x="87737" y="30944"/>
                </a:cubicBezTo>
                <a:cubicBezTo>
                  <a:pt x="82272" y="41172"/>
                  <a:pt x="79546" y="57710"/>
                  <a:pt x="79546" y="80534"/>
                </a:cubicBezTo>
                <a:lnTo>
                  <a:pt x="79546" y="122765"/>
                </a:lnTo>
                <a:lnTo>
                  <a:pt x="129147" y="122765"/>
                </a:lnTo>
                <a:lnTo>
                  <a:pt x="129147" y="69247"/>
                </a:lnTo>
                <a:lnTo>
                  <a:pt x="104989" y="69247"/>
                </a:lnTo>
                <a:cubicBezTo>
                  <a:pt x="105501" y="54435"/>
                  <a:pt x="107966" y="43160"/>
                  <a:pt x="112395" y="35421"/>
                </a:cubicBezTo>
                <a:cubicBezTo>
                  <a:pt x="116812" y="27670"/>
                  <a:pt x="123718" y="21848"/>
                  <a:pt x="133076" y="17931"/>
                </a:cubicBezTo>
                <a:lnTo>
                  <a:pt x="12177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 name="Google Shape;189;p32"/>
          <p:cNvSpPr txBox="1">
            <a:spLocks noGrp="1"/>
          </p:cNvSpPr>
          <p:nvPr>
            <p:ph type="body" idx="1"/>
          </p:nvPr>
        </p:nvSpPr>
        <p:spPr>
          <a:xfrm>
            <a:off x="2467000" y="1505400"/>
            <a:ext cx="4209900" cy="1750200"/>
          </a:xfrm>
          <a:prstGeom prst="rect">
            <a:avLst/>
          </a:prstGeom>
        </p:spPr>
        <p:txBody>
          <a:bodyPr spcFirstLastPara="1" wrap="square" lIns="91425" tIns="91425" rIns="91425" bIns="91425" anchor="ctr" anchorCtr="0">
            <a:noAutofit/>
          </a:bodyPr>
          <a:lstStyle/>
          <a:p>
            <a:pPr marL="0" lvl="0" indent="0"/>
            <a:r>
              <a:rPr lang="en-US" sz="2800" b="1" dirty="0"/>
              <a:t>In this presentation, an overview of the project</a:t>
            </a:r>
            <a:endParaRPr sz="2800" b="1" dirty="0"/>
          </a:p>
        </p:txBody>
      </p:sp>
      <p:sp>
        <p:nvSpPr>
          <p:cNvPr id="190" name="Google Shape;190;p32"/>
          <p:cNvSpPr txBox="1">
            <a:spLocks noGrp="1"/>
          </p:cNvSpPr>
          <p:nvPr>
            <p:ph type="title"/>
          </p:nvPr>
        </p:nvSpPr>
        <p:spPr>
          <a:xfrm>
            <a:off x="2466900" y="3248455"/>
            <a:ext cx="4209900" cy="3825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ar-EG" dirty="0"/>
              <a:t>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p>
            <a:pPr lvl="0"/>
            <a:r>
              <a:rPr lang="en-US" dirty="0"/>
              <a:t>Project Abstract</a:t>
            </a:r>
            <a:endParaRPr dirty="0"/>
          </a:p>
        </p:txBody>
      </p:sp>
      <p:sp>
        <p:nvSpPr>
          <p:cNvPr id="162" name="Google Shape;162;p30"/>
          <p:cNvSpPr txBox="1">
            <a:spLocks noGrp="1"/>
          </p:cNvSpPr>
          <p:nvPr>
            <p:ph type="body" idx="1"/>
          </p:nvPr>
        </p:nvSpPr>
        <p:spPr>
          <a:xfrm>
            <a:off x="712575" y="1235088"/>
            <a:ext cx="7719000" cy="3662494"/>
          </a:xfrm>
          <a:prstGeom prst="rect">
            <a:avLst/>
          </a:prstGeom>
        </p:spPr>
        <p:txBody>
          <a:bodyPr spcFirstLastPara="1" wrap="square" lIns="91425" tIns="91425" rIns="91425" bIns="91425" anchor="t" anchorCtr="0">
            <a:noAutofit/>
          </a:bodyPr>
          <a:lstStyle/>
          <a:p>
            <a:pPr marL="0" lvl="0" indent="0">
              <a:buClr>
                <a:schemeClr val="accent6"/>
              </a:buClr>
              <a:buSzPts val="1100"/>
              <a:buNone/>
            </a:pPr>
            <a:r>
              <a:rPr lang="en-US" b="1" dirty="0"/>
              <a:t>1-</a:t>
            </a:r>
            <a:r>
              <a:rPr lang="en-US" dirty="0"/>
              <a:t> This project aims to provide all possible means to help patients in the most difficult and most dangerous situations.</a:t>
            </a:r>
          </a:p>
          <a:p>
            <a:pPr marL="0" lvl="0" indent="0">
              <a:buClr>
                <a:schemeClr val="accent6"/>
              </a:buClr>
              <a:buSzPts val="1100"/>
              <a:buNone/>
            </a:pPr>
            <a:endParaRPr lang="en-US" dirty="0"/>
          </a:p>
          <a:p>
            <a:pPr marL="0" lvl="0" indent="0">
              <a:buClr>
                <a:schemeClr val="accent6"/>
              </a:buClr>
              <a:buSzPts val="1100"/>
              <a:buNone/>
            </a:pPr>
            <a:r>
              <a:rPr lang="en-US" b="1" dirty="0"/>
              <a:t>2- </a:t>
            </a:r>
            <a:r>
              <a:rPr lang="en-US" dirty="0"/>
              <a:t>As part of the project's tasks is to call all the data which is necessary to start dealing with the injured "the patient" where we provide the data.</a:t>
            </a:r>
          </a:p>
          <a:p>
            <a:pPr marL="0" lvl="0" indent="0">
              <a:buClr>
                <a:schemeClr val="accent6"/>
              </a:buClr>
              <a:buSzPts val="1100"/>
              <a:buNone/>
            </a:pPr>
            <a:endParaRPr lang="en-US" dirty="0"/>
          </a:p>
          <a:p>
            <a:pPr marL="0" lvl="0" indent="0">
              <a:buClr>
                <a:schemeClr val="accent6"/>
              </a:buClr>
              <a:buSzPts val="1100"/>
              <a:buNone/>
            </a:pPr>
            <a:r>
              <a:rPr lang="en-US" b="1" dirty="0"/>
              <a:t>3- </a:t>
            </a:r>
            <a:r>
              <a:rPr lang="en-US" dirty="0"/>
              <a:t>And time, which is a very important factor in emergency . situations, in addition to the electronic prescription to avoid any possible errors.</a:t>
            </a:r>
          </a:p>
          <a:p>
            <a:pPr marL="0" lvl="0" indent="0">
              <a:buClr>
                <a:schemeClr val="accent6"/>
              </a:buClr>
              <a:buSzPts val="1100"/>
              <a:buNone/>
            </a:pPr>
            <a:endParaRPr lang="en-US" dirty="0"/>
          </a:p>
          <a:p>
            <a:pPr marL="0" lvl="0" indent="0">
              <a:buClr>
                <a:schemeClr val="accent6"/>
              </a:buClr>
              <a:buSzPts val="1100"/>
              <a:buNone/>
            </a:pPr>
            <a:r>
              <a:rPr lang="en-US" b="1" dirty="0"/>
              <a:t>4- </a:t>
            </a:r>
            <a:r>
              <a:rPr lang="en-US" dirty="0"/>
              <a:t>In the past years, many projects have been implemented that facilitate many operations in the hospital, such as administrative transactions, warehouse management, and information about patients who visited the hospital. One of the defects of these programs is that they are limited to one thing only, and these programs require a person to deal with them, which increases the cost of salaries.</a:t>
            </a:r>
          </a:p>
          <a:p>
            <a:pPr marL="0" lvl="0" indent="0">
              <a:buClr>
                <a:schemeClr val="accent6"/>
              </a:buClr>
              <a:buSzPts val="1100"/>
              <a:buNone/>
            </a:pPr>
            <a:endParaRPr lang="en-US" dirty="0"/>
          </a:p>
          <a:p>
            <a:pPr marL="0" lvl="0" indent="0">
              <a:buClr>
                <a:schemeClr val="accent6"/>
              </a:buClr>
              <a:buSzPts val="1100"/>
              <a:buNone/>
            </a:pPr>
            <a:r>
              <a:rPr lang="en-US" b="1" dirty="0"/>
              <a:t>5- </a:t>
            </a:r>
            <a:r>
              <a:rPr lang="en-US" dirty="0"/>
              <a:t>This project will make a big difference in the field of medicine and hospitals</a:t>
            </a:r>
            <a:endParaRPr dirty="0"/>
          </a:p>
        </p:txBody>
      </p:sp>
      <p:sp>
        <p:nvSpPr>
          <p:cNvPr id="4" name="Google Shape;188;p32"/>
          <p:cNvSpPr/>
          <p:nvPr/>
        </p:nvSpPr>
        <p:spPr>
          <a:xfrm rot="10800000">
            <a:off x="4381537" y="750276"/>
            <a:ext cx="381075" cy="351549"/>
          </a:xfrm>
          <a:custGeom>
            <a:avLst/>
            <a:gdLst/>
            <a:ahLst/>
            <a:cxnLst/>
            <a:rect l="l" t="t" r="r" b="b"/>
            <a:pathLst>
              <a:path w="133077" h="122766" extrusionOk="0">
                <a:moveTo>
                  <a:pt x="42232" y="0"/>
                </a:moveTo>
                <a:cubicBezTo>
                  <a:pt x="26706" y="7001"/>
                  <a:pt x="15347" y="17312"/>
                  <a:pt x="8180" y="30944"/>
                </a:cubicBezTo>
                <a:cubicBezTo>
                  <a:pt x="2727" y="41172"/>
                  <a:pt x="0" y="57710"/>
                  <a:pt x="0" y="80534"/>
                </a:cubicBezTo>
                <a:lnTo>
                  <a:pt x="0" y="122765"/>
                </a:lnTo>
                <a:lnTo>
                  <a:pt x="49590" y="122765"/>
                </a:lnTo>
                <a:lnTo>
                  <a:pt x="49590" y="69247"/>
                </a:lnTo>
                <a:lnTo>
                  <a:pt x="25444" y="69247"/>
                </a:lnTo>
                <a:cubicBezTo>
                  <a:pt x="25944" y="54435"/>
                  <a:pt x="28420" y="43160"/>
                  <a:pt x="32849" y="35421"/>
                </a:cubicBezTo>
                <a:cubicBezTo>
                  <a:pt x="37267" y="27670"/>
                  <a:pt x="44160" y="21848"/>
                  <a:pt x="53519" y="17931"/>
                </a:cubicBezTo>
                <a:lnTo>
                  <a:pt x="42232" y="0"/>
                </a:lnTo>
                <a:close/>
                <a:moveTo>
                  <a:pt x="121777" y="0"/>
                </a:moveTo>
                <a:cubicBezTo>
                  <a:pt x="106251" y="7001"/>
                  <a:pt x="94905" y="17312"/>
                  <a:pt x="87737" y="30944"/>
                </a:cubicBezTo>
                <a:cubicBezTo>
                  <a:pt x="82272" y="41172"/>
                  <a:pt x="79546" y="57710"/>
                  <a:pt x="79546" y="80534"/>
                </a:cubicBezTo>
                <a:lnTo>
                  <a:pt x="79546" y="122765"/>
                </a:lnTo>
                <a:lnTo>
                  <a:pt x="129147" y="122765"/>
                </a:lnTo>
                <a:lnTo>
                  <a:pt x="129147" y="69247"/>
                </a:lnTo>
                <a:lnTo>
                  <a:pt x="104989" y="69247"/>
                </a:lnTo>
                <a:cubicBezTo>
                  <a:pt x="105501" y="54435"/>
                  <a:pt x="107966" y="43160"/>
                  <a:pt x="112395" y="35421"/>
                </a:cubicBezTo>
                <a:cubicBezTo>
                  <a:pt x="116812" y="27670"/>
                  <a:pt x="123718" y="21848"/>
                  <a:pt x="133076" y="17931"/>
                </a:cubicBezTo>
                <a:lnTo>
                  <a:pt x="121777" y="0"/>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p:nvPr/>
        </p:nvSpPr>
        <p:spPr>
          <a:xfrm>
            <a:off x="0" y="567250"/>
            <a:ext cx="16500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1"/>
          <p:cNvSpPr/>
          <p:nvPr/>
        </p:nvSpPr>
        <p:spPr>
          <a:xfrm>
            <a:off x="7494000" y="567250"/>
            <a:ext cx="16500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1"/>
          <p:cNvSpPr/>
          <p:nvPr/>
        </p:nvSpPr>
        <p:spPr>
          <a:xfrm>
            <a:off x="0" y="2767025"/>
            <a:ext cx="16500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1"/>
          <p:cNvSpPr/>
          <p:nvPr/>
        </p:nvSpPr>
        <p:spPr>
          <a:xfrm>
            <a:off x="7494000" y="2767025"/>
            <a:ext cx="16500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1"/>
          <p:cNvSpPr txBox="1">
            <a:spLocks noGrp="1"/>
          </p:cNvSpPr>
          <p:nvPr>
            <p:ph type="title"/>
          </p:nvPr>
        </p:nvSpPr>
        <p:spPr>
          <a:xfrm>
            <a:off x="1296312" y="1508513"/>
            <a:ext cx="2962200" cy="338700"/>
          </a:xfrm>
          <a:prstGeom prst="rect">
            <a:avLst/>
          </a:prstGeom>
        </p:spPr>
        <p:txBody>
          <a:bodyPr spcFirstLastPara="1" wrap="square" lIns="91425" tIns="91425" rIns="91425" bIns="91425" anchor="ctr" anchorCtr="0">
            <a:noAutofit/>
          </a:bodyPr>
          <a:lstStyle/>
          <a:p>
            <a:pPr lvl="0"/>
            <a:r>
              <a:rPr lang="en-US" dirty="0"/>
              <a:t>Hardware</a:t>
            </a:r>
            <a:endParaRPr dirty="0"/>
          </a:p>
        </p:txBody>
      </p:sp>
      <p:sp>
        <p:nvSpPr>
          <p:cNvPr id="172" name="Google Shape;172;p31"/>
          <p:cNvSpPr txBox="1">
            <a:spLocks noGrp="1"/>
          </p:cNvSpPr>
          <p:nvPr>
            <p:ph type="title" idx="2"/>
          </p:nvPr>
        </p:nvSpPr>
        <p:spPr>
          <a:xfrm>
            <a:off x="1296312" y="488675"/>
            <a:ext cx="2962200" cy="90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73" name="Google Shape;173;p31"/>
          <p:cNvSpPr txBox="1">
            <a:spLocks noGrp="1"/>
          </p:cNvSpPr>
          <p:nvPr>
            <p:ph type="subTitle" idx="1"/>
          </p:nvPr>
        </p:nvSpPr>
        <p:spPr>
          <a:xfrm>
            <a:off x="1296312" y="1957450"/>
            <a:ext cx="2962200" cy="448200"/>
          </a:xfrm>
          <a:prstGeom prst="rect">
            <a:avLst/>
          </a:prstGeom>
        </p:spPr>
        <p:txBody>
          <a:bodyPr spcFirstLastPara="1" wrap="square" lIns="91425" tIns="91425" rIns="91425" bIns="91425" anchor="ctr" anchorCtr="0">
            <a:noAutofit/>
          </a:bodyPr>
          <a:lstStyle/>
          <a:p>
            <a:pPr marL="0" lvl="0" indent="0">
              <a:spcAft>
                <a:spcPts val="1200"/>
              </a:spcAft>
            </a:pPr>
            <a:r>
              <a:rPr lang="en-US" dirty="0"/>
              <a:t>Fingerprint sensor and electronic chips</a:t>
            </a:r>
          </a:p>
        </p:txBody>
      </p:sp>
      <p:sp>
        <p:nvSpPr>
          <p:cNvPr id="174" name="Google Shape;174;p31"/>
          <p:cNvSpPr txBox="1">
            <a:spLocks noGrp="1"/>
          </p:cNvSpPr>
          <p:nvPr>
            <p:ph type="title" idx="3"/>
          </p:nvPr>
        </p:nvSpPr>
        <p:spPr>
          <a:xfrm>
            <a:off x="4885487" y="1508513"/>
            <a:ext cx="2554404" cy="338700"/>
          </a:xfrm>
          <a:prstGeom prst="rect">
            <a:avLst/>
          </a:prstGeom>
        </p:spPr>
        <p:txBody>
          <a:bodyPr spcFirstLastPara="1" wrap="square" lIns="91425" tIns="91425" rIns="91425" bIns="91425" anchor="ctr" anchorCtr="0">
            <a:noAutofit/>
          </a:bodyPr>
          <a:lstStyle/>
          <a:p>
            <a:pPr lvl="0"/>
            <a:r>
              <a:rPr lang="en-US" dirty="0"/>
              <a:t>Software</a:t>
            </a:r>
          </a:p>
        </p:txBody>
      </p:sp>
      <p:sp>
        <p:nvSpPr>
          <p:cNvPr id="175" name="Google Shape;175;p31"/>
          <p:cNvSpPr txBox="1">
            <a:spLocks noGrp="1"/>
          </p:cNvSpPr>
          <p:nvPr>
            <p:ph type="title" idx="4"/>
          </p:nvPr>
        </p:nvSpPr>
        <p:spPr>
          <a:xfrm>
            <a:off x="4885487" y="488675"/>
            <a:ext cx="2962200" cy="90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6" name="Google Shape;176;p31"/>
          <p:cNvSpPr txBox="1">
            <a:spLocks noGrp="1"/>
          </p:cNvSpPr>
          <p:nvPr>
            <p:ph type="subTitle" idx="5"/>
          </p:nvPr>
        </p:nvSpPr>
        <p:spPr>
          <a:xfrm>
            <a:off x="5356800" y="1910687"/>
            <a:ext cx="2962200" cy="448200"/>
          </a:xfrm>
          <a:prstGeom prst="rect">
            <a:avLst/>
          </a:prstGeom>
        </p:spPr>
        <p:txBody>
          <a:bodyPr spcFirstLastPara="1" wrap="square" lIns="91425" tIns="91425" rIns="91425" bIns="91425" anchor="ctr" anchorCtr="0">
            <a:noAutofit/>
          </a:bodyPr>
          <a:lstStyle/>
          <a:p>
            <a:pPr marL="0" lvl="0" indent="0" algn="l">
              <a:spcAft>
                <a:spcPts val="1200"/>
              </a:spcAft>
              <a:buClr>
                <a:schemeClr val="dk1"/>
              </a:buClr>
              <a:buSzPts val="1100"/>
            </a:pPr>
            <a:r>
              <a:rPr lang="en-US" dirty="0"/>
              <a:t>Fully functional system works on android, windows</a:t>
            </a:r>
          </a:p>
        </p:txBody>
      </p:sp>
      <p:sp>
        <p:nvSpPr>
          <p:cNvPr id="177" name="Google Shape;177;p31"/>
          <p:cNvSpPr txBox="1">
            <a:spLocks noGrp="1"/>
          </p:cNvSpPr>
          <p:nvPr>
            <p:ph type="title" idx="6"/>
          </p:nvPr>
        </p:nvSpPr>
        <p:spPr>
          <a:xfrm>
            <a:off x="1296312" y="3709438"/>
            <a:ext cx="2962200" cy="338700"/>
          </a:xfrm>
          <a:prstGeom prst="rect">
            <a:avLst/>
          </a:prstGeom>
        </p:spPr>
        <p:txBody>
          <a:bodyPr spcFirstLastPara="1" wrap="square" lIns="91425" tIns="91425" rIns="91425" bIns="91425" anchor="ctr" anchorCtr="0">
            <a:noAutofit/>
          </a:bodyPr>
          <a:lstStyle/>
          <a:p>
            <a:pPr lvl="0"/>
            <a:r>
              <a:rPr lang="en-US" dirty="0"/>
              <a:t>Database Center</a:t>
            </a:r>
          </a:p>
        </p:txBody>
      </p:sp>
      <p:sp>
        <p:nvSpPr>
          <p:cNvPr id="178" name="Google Shape;178;p31"/>
          <p:cNvSpPr txBox="1">
            <a:spLocks noGrp="1"/>
          </p:cNvSpPr>
          <p:nvPr>
            <p:ph type="title" idx="7"/>
          </p:nvPr>
        </p:nvSpPr>
        <p:spPr>
          <a:xfrm>
            <a:off x="1296312" y="2689600"/>
            <a:ext cx="2962200" cy="90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79" name="Google Shape;179;p31"/>
          <p:cNvSpPr txBox="1">
            <a:spLocks noGrp="1"/>
          </p:cNvSpPr>
          <p:nvPr>
            <p:ph type="subTitle" idx="8"/>
          </p:nvPr>
        </p:nvSpPr>
        <p:spPr>
          <a:xfrm>
            <a:off x="1296312" y="4158375"/>
            <a:ext cx="2962200" cy="448200"/>
          </a:xfrm>
          <a:prstGeom prst="rect">
            <a:avLst/>
          </a:prstGeom>
        </p:spPr>
        <p:txBody>
          <a:bodyPr spcFirstLastPara="1" wrap="square" lIns="91425" tIns="91425" rIns="91425" bIns="91425" anchor="ctr" anchorCtr="0">
            <a:noAutofit/>
          </a:bodyPr>
          <a:lstStyle/>
          <a:p>
            <a:pPr marL="0" lvl="0" indent="0">
              <a:spcAft>
                <a:spcPts val="1200"/>
              </a:spcAft>
              <a:buClr>
                <a:schemeClr val="dk1"/>
              </a:buClr>
              <a:buSzPts val="1100"/>
            </a:pPr>
            <a:r>
              <a:rPr lang="en-US" dirty="0"/>
              <a:t>A database in which all data is recorded</a:t>
            </a:r>
          </a:p>
        </p:txBody>
      </p:sp>
      <p:sp>
        <p:nvSpPr>
          <p:cNvPr id="180" name="Google Shape;180;p31"/>
          <p:cNvSpPr txBox="1">
            <a:spLocks noGrp="1"/>
          </p:cNvSpPr>
          <p:nvPr>
            <p:ph type="title" idx="9"/>
          </p:nvPr>
        </p:nvSpPr>
        <p:spPr>
          <a:xfrm>
            <a:off x="4885487" y="3709438"/>
            <a:ext cx="2962200" cy="338700"/>
          </a:xfrm>
          <a:prstGeom prst="rect">
            <a:avLst/>
          </a:prstGeom>
        </p:spPr>
        <p:txBody>
          <a:bodyPr spcFirstLastPara="1" wrap="square" lIns="91425" tIns="91425" rIns="91425" bIns="91425" anchor="ctr" anchorCtr="0">
            <a:noAutofit/>
          </a:bodyPr>
          <a:lstStyle/>
          <a:p>
            <a:pPr lvl="0"/>
            <a:r>
              <a:rPr lang="en-US" dirty="0"/>
              <a:t>Control center</a:t>
            </a:r>
          </a:p>
        </p:txBody>
      </p:sp>
      <p:sp>
        <p:nvSpPr>
          <p:cNvPr id="181" name="Google Shape;181;p31"/>
          <p:cNvSpPr txBox="1">
            <a:spLocks noGrp="1"/>
          </p:cNvSpPr>
          <p:nvPr>
            <p:ph type="title" idx="13"/>
          </p:nvPr>
        </p:nvSpPr>
        <p:spPr>
          <a:xfrm>
            <a:off x="4885487" y="2689600"/>
            <a:ext cx="2962200" cy="90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82" name="Google Shape;182;p31"/>
          <p:cNvSpPr txBox="1">
            <a:spLocks noGrp="1"/>
          </p:cNvSpPr>
          <p:nvPr>
            <p:ph type="subTitle" idx="14"/>
          </p:nvPr>
        </p:nvSpPr>
        <p:spPr>
          <a:xfrm>
            <a:off x="4885487" y="4158375"/>
            <a:ext cx="2962200" cy="448200"/>
          </a:xfrm>
          <a:prstGeom prst="rect">
            <a:avLst/>
          </a:prstGeom>
        </p:spPr>
        <p:txBody>
          <a:bodyPr spcFirstLastPara="1" wrap="square" lIns="91425" tIns="91425" rIns="91425" bIns="91425" anchor="ctr" anchorCtr="0">
            <a:noAutofit/>
          </a:bodyPr>
          <a:lstStyle/>
          <a:p>
            <a:pPr marL="0" lvl="0" indent="0">
              <a:spcAft>
                <a:spcPts val="1200"/>
              </a:spcAft>
              <a:buClr>
                <a:schemeClr val="dk1"/>
              </a:buClr>
              <a:buSzPts val="1100"/>
            </a:pPr>
            <a:r>
              <a:rPr lang="en-US" dirty="0"/>
              <a:t>hospital control center</a:t>
            </a:r>
          </a:p>
        </p:txBody>
      </p:sp>
      <p:sp>
        <p:nvSpPr>
          <p:cNvPr id="18" name="Google Shape;171;p31"/>
          <p:cNvSpPr txBox="1">
            <a:spLocks/>
          </p:cNvSpPr>
          <p:nvPr/>
        </p:nvSpPr>
        <p:spPr>
          <a:xfrm>
            <a:off x="0" y="228550"/>
            <a:ext cx="9144000" cy="33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Poppins"/>
              <a:buNone/>
              <a:defRPr sz="1800" b="1" i="0" u="none" strike="noStrike" cap="none">
                <a:solidFill>
                  <a:srgbClr val="FFFFFF"/>
                </a:solidFill>
                <a:latin typeface="Poppins"/>
                <a:ea typeface="Poppins"/>
                <a:cs typeface="Poppins"/>
                <a:sym typeface="Poppins"/>
              </a:defRPr>
            </a:lvl1pPr>
            <a:lvl2pPr marR="0" lvl="1" algn="l" rtl="0">
              <a:lnSpc>
                <a:spcPct val="100000"/>
              </a:lnSpc>
              <a:spcBef>
                <a:spcPts val="0"/>
              </a:spcBef>
              <a:spcAft>
                <a:spcPts val="0"/>
              </a:spcAft>
              <a:buClr>
                <a:srgbClr val="FFFFFF"/>
              </a:buClr>
              <a:buSzPts val="1800"/>
              <a:buFont typeface="Poppins"/>
              <a:buNone/>
              <a:defRPr sz="1800" b="1" i="0" u="none" strike="noStrike" cap="none">
                <a:solidFill>
                  <a:srgbClr val="FFFFFF"/>
                </a:solidFill>
                <a:latin typeface="Poppins"/>
                <a:ea typeface="Poppins"/>
                <a:cs typeface="Poppins"/>
                <a:sym typeface="Poppins"/>
              </a:defRPr>
            </a:lvl2pPr>
            <a:lvl3pPr marR="0" lvl="2" algn="l" rtl="0">
              <a:lnSpc>
                <a:spcPct val="100000"/>
              </a:lnSpc>
              <a:spcBef>
                <a:spcPts val="0"/>
              </a:spcBef>
              <a:spcAft>
                <a:spcPts val="0"/>
              </a:spcAft>
              <a:buClr>
                <a:srgbClr val="FFFFFF"/>
              </a:buClr>
              <a:buSzPts val="1800"/>
              <a:buFont typeface="Poppins"/>
              <a:buNone/>
              <a:defRPr sz="1800" b="1" i="0" u="none" strike="noStrike" cap="none">
                <a:solidFill>
                  <a:srgbClr val="FFFFFF"/>
                </a:solidFill>
                <a:latin typeface="Poppins"/>
                <a:ea typeface="Poppins"/>
                <a:cs typeface="Poppins"/>
                <a:sym typeface="Poppins"/>
              </a:defRPr>
            </a:lvl3pPr>
            <a:lvl4pPr marR="0" lvl="3" algn="l" rtl="0">
              <a:lnSpc>
                <a:spcPct val="100000"/>
              </a:lnSpc>
              <a:spcBef>
                <a:spcPts val="0"/>
              </a:spcBef>
              <a:spcAft>
                <a:spcPts val="0"/>
              </a:spcAft>
              <a:buClr>
                <a:srgbClr val="FFFFFF"/>
              </a:buClr>
              <a:buSzPts val="1800"/>
              <a:buFont typeface="Poppins"/>
              <a:buNone/>
              <a:defRPr sz="1800" b="1" i="0" u="none" strike="noStrike" cap="none">
                <a:solidFill>
                  <a:srgbClr val="FFFFFF"/>
                </a:solidFill>
                <a:latin typeface="Poppins"/>
                <a:ea typeface="Poppins"/>
                <a:cs typeface="Poppins"/>
                <a:sym typeface="Poppins"/>
              </a:defRPr>
            </a:lvl4pPr>
            <a:lvl5pPr marR="0" lvl="4" algn="l" rtl="0">
              <a:lnSpc>
                <a:spcPct val="100000"/>
              </a:lnSpc>
              <a:spcBef>
                <a:spcPts val="0"/>
              </a:spcBef>
              <a:spcAft>
                <a:spcPts val="0"/>
              </a:spcAft>
              <a:buClr>
                <a:srgbClr val="FFFFFF"/>
              </a:buClr>
              <a:buSzPts val="1800"/>
              <a:buFont typeface="Poppins"/>
              <a:buNone/>
              <a:defRPr sz="1800" b="1" i="0" u="none" strike="noStrike" cap="none">
                <a:solidFill>
                  <a:srgbClr val="FFFFFF"/>
                </a:solidFill>
                <a:latin typeface="Poppins"/>
                <a:ea typeface="Poppins"/>
                <a:cs typeface="Poppins"/>
                <a:sym typeface="Poppins"/>
              </a:defRPr>
            </a:lvl5pPr>
            <a:lvl6pPr marR="0" lvl="5" algn="l" rtl="0">
              <a:lnSpc>
                <a:spcPct val="100000"/>
              </a:lnSpc>
              <a:spcBef>
                <a:spcPts val="0"/>
              </a:spcBef>
              <a:spcAft>
                <a:spcPts val="0"/>
              </a:spcAft>
              <a:buClr>
                <a:srgbClr val="FFFFFF"/>
              </a:buClr>
              <a:buSzPts val="1800"/>
              <a:buFont typeface="Poppins"/>
              <a:buNone/>
              <a:defRPr sz="1800" b="1" i="0" u="none" strike="noStrike" cap="none">
                <a:solidFill>
                  <a:srgbClr val="FFFFFF"/>
                </a:solidFill>
                <a:latin typeface="Poppins"/>
                <a:ea typeface="Poppins"/>
                <a:cs typeface="Poppins"/>
                <a:sym typeface="Poppins"/>
              </a:defRPr>
            </a:lvl6pPr>
            <a:lvl7pPr marR="0" lvl="6" algn="l" rtl="0">
              <a:lnSpc>
                <a:spcPct val="100000"/>
              </a:lnSpc>
              <a:spcBef>
                <a:spcPts val="0"/>
              </a:spcBef>
              <a:spcAft>
                <a:spcPts val="0"/>
              </a:spcAft>
              <a:buClr>
                <a:srgbClr val="FFFFFF"/>
              </a:buClr>
              <a:buSzPts val="1800"/>
              <a:buFont typeface="Poppins"/>
              <a:buNone/>
              <a:defRPr sz="1800" b="1" i="0" u="none" strike="noStrike" cap="none">
                <a:solidFill>
                  <a:srgbClr val="FFFFFF"/>
                </a:solidFill>
                <a:latin typeface="Poppins"/>
                <a:ea typeface="Poppins"/>
                <a:cs typeface="Poppins"/>
                <a:sym typeface="Poppins"/>
              </a:defRPr>
            </a:lvl7pPr>
            <a:lvl8pPr marR="0" lvl="7" algn="l" rtl="0">
              <a:lnSpc>
                <a:spcPct val="100000"/>
              </a:lnSpc>
              <a:spcBef>
                <a:spcPts val="0"/>
              </a:spcBef>
              <a:spcAft>
                <a:spcPts val="0"/>
              </a:spcAft>
              <a:buClr>
                <a:srgbClr val="FFFFFF"/>
              </a:buClr>
              <a:buSzPts val="1800"/>
              <a:buFont typeface="Poppins"/>
              <a:buNone/>
              <a:defRPr sz="1800" b="1" i="0" u="none" strike="noStrike" cap="none">
                <a:solidFill>
                  <a:srgbClr val="FFFFFF"/>
                </a:solidFill>
                <a:latin typeface="Poppins"/>
                <a:ea typeface="Poppins"/>
                <a:cs typeface="Poppins"/>
                <a:sym typeface="Poppins"/>
              </a:defRPr>
            </a:lvl8pPr>
            <a:lvl9pPr marR="0" lvl="8" algn="l" rtl="0">
              <a:lnSpc>
                <a:spcPct val="100000"/>
              </a:lnSpc>
              <a:spcBef>
                <a:spcPts val="0"/>
              </a:spcBef>
              <a:spcAft>
                <a:spcPts val="0"/>
              </a:spcAft>
              <a:buClr>
                <a:srgbClr val="FFFFFF"/>
              </a:buClr>
              <a:buSzPts val="1800"/>
              <a:buFont typeface="Poppins"/>
              <a:buNone/>
              <a:defRPr sz="1800" b="1" i="0" u="none" strike="noStrike" cap="none">
                <a:solidFill>
                  <a:srgbClr val="FFFFFF"/>
                </a:solidFill>
                <a:latin typeface="Poppins"/>
                <a:ea typeface="Poppins"/>
                <a:cs typeface="Poppins"/>
                <a:sym typeface="Poppins"/>
              </a:defRPr>
            </a:lvl9pPr>
          </a:lstStyle>
          <a:p>
            <a:pPr algn="ctr"/>
            <a:r>
              <a:rPr lang="en-US" sz="2400" dirty="0"/>
              <a:t>Parts of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8" name="Google Shape;768;p56"/>
          <p:cNvSpPr/>
          <p:nvPr/>
        </p:nvSpPr>
        <p:spPr>
          <a:xfrm>
            <a:off x="0" y="575216"/>
            <a:ext cx="3435927" cy="53468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txBox="1">
            <a:spLocks noGrp="1"/>
          </p:cNvSpPr>
          <p:nvPr>
            <p:ph type="title"/>
          </p:nvPr>
        </p:nvSpPr>
        <p:spPr>
          <a:xfrm>
            <a:off x="40227" y="1073062"/>
            <a:ext cx="3395700" cy="67054"/>
          </a:xfrm>
          <a:prstGeom prst="rect">
            <a:avLst/>
          </a:prstGeom>
        </p:spPr>
        <p:txBody>
          <a:bodyPr spcFirstLastPara="1" wrap="square" lIns="91425" tIns="91425" rIns="91425" bIns="91425" anchor="ctr" anchorCtr="0">
            <a:noAutofit/>
          </a:bodyPr>
          <a:lstStyle/>
          <a:p>
            <a:pPr lvl="0"/>
            <a:r>
              <a:rPr lang="en-US" dirty="0"/>
              <a:t>version   1.</a:t>
            </a:r>
            <a:br>
              <a:rPr lang="en-US" dirty="0"/>
            </a:br>
            <a:endParaRPr dirty="0"/>
          </a:p>
        </p:txBody>
      </p:sp>
      <p:grpSp>
        <p:nvGrpSpPr>
          <p:cNvPr id="764" name="Google Shape;764;p56"/>
          <p:cNvGrpSpPr/>
          <p:nvPr/>
        </p:nvGrpSpPr>
        <p:grpSpPr>
          <a:xfrm rot="16200000">
            <a:off x="660645" y="826462"/>
            <a:ext cx="3489950" cy="4551216"/>
            <a:chOff x="5223975" y="961425"/>
            <a:chExt cx="2377479" cy="3220651"/>
          </a:xfrm>
        </p:grpSpPr>
        <p:sp>
          <p:nvSpPr>
            <p:cNvPr id="765" name="Google Shape;765;p56"/>
            <p:cNvSpPr/>
            <p:nvPr/>
          </p:nvSpPr>
          <p:spPr>
            <a:xfrm>
              <a:off x="6374686" y="4076575"/>
              <a:ext cx="76200" cy="76200"/>
            </a:xfrm>
            <a:prstGeom prst="donut">
              <a:avLst>
                <a:gd name="adj" fmla="val 21859"/>
              </a:avLst>
            </a:prstGeom>
            <a:solidFill>
              <a:srgbClr val="00A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6"/>
            <p:cNvSpPr/>
            <p:nvPr/>
          </p:nvSpPr>
          <p:spPr>
            <a:xfrm>
              <a:off x="5223975" y="961425"/>
              <a:ext cx="2377479" cy="3220651"/>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6"/>
            <p:cNvSpPr/>
            <p:nvPr/>
          </p:nvSpPr>
          <p:spPr>
            <a:xfrm>
              <a:off x="6392814" y="1007482"/>
              <a:ext cx="39900" cy="3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943" t="12109" r="10331" b="7054"/>
          <a:stretch/>
        </p:blipFill>
        <p:spPr>
          <a:xfrm>
            <a:off x="316567" y="1484990"/>
            <a:ext cx="4215573" cy="32925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195382" y="1580503"/>
            <a:ext cx="3523096" cy="2642322"/>
          </a:xfrm>
          <a:prstGeom prst="rect">
            <a:avLst/>
          </a:prstGeom>
        </p:spPr>
      </p:pic>
      <p:grpSp>
        <p:nvGrpSpPr>
          <p:cNvPr id="17" name="Google Shape;764;p56"/>
          <p:cNvGrpSpPr/>
          <p:nvPr/>
        </p:nvGrpSpPr>
        <p:grpSpPr>
          <a:xfrm>
            <a:off x="5493326" y="1018309"/>
            <a:ext cx="2916383" cy="3828736"/>
            <a:chOff x="5223975" y="961425"/>
            <a:chExt cx="2377479" cy="3220651"/>
          </a:xfrm>
        </p:grpSpPr>
        <p:sp>
          <p:nvSpPr>
            <p:cNvPr id="18" name="Google Shape;765;p56"/>
            <p:cNvSpPr/>
            <p:nvPr/>
          </p:nvSpPr>
          <p:spPr>
            <a:xfrm>
              <a:off x="6374686" y="4076575"/>
              <a:ext cx="76200" cy="76200"/>
            </a:xfrm>
            <a:prstGeom prst="donut">
              <a:avLst>
                <a:gd name="adj" fmla="val 21859"/>
              </a:avLst>
            </a:prstGeom>
            <a:solidFill>
              <a:srgbClr val="00A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6;p56"/>
            <p:cNvSpPr/>
            <p:nvPr/>
          </p:nvSpPr>
          <p:spPr>
            <a:xfrm>
              <a:off x="5223975" y="961425"/>
              <a:ext cx="2377479" cy="3220651"/>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7;p56"/>
            <p:cNvSpPr/>
            <p:nvPr/>
          </p:nvSpPr>
          <p:spPr>
            <a:xfrm>
              <a:off x="6392814" y="1007482"/>
              <a:ext cx="39900" cy="3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6867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8" name="Google Shape;768;p56"/>
          <p:cNvSpPr/>
          <p:nvPr/>
        </p:nvSpPr>
        <p:spPr>
          <a:xfrm>
            <a:off x="4803825" y="916100"/>
            <a:ext cx="40914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txBox="1">
            <a:spLocks noGrp="1"/>
          </p:cNvSpPr>
          <p:nvPr>
            <p:ph type="title"/>
          </p:nvPr>
        </p:nvSpPr>
        <p:spPr>
          <a:xfrm>
            <a:off x="4803825" y="827450"/>
            <a:ext cx="4091400" cy="56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Display</a:t>
            </a:r>
            <a:endParaRPr dirty="0"/>
          </a:p>
        </p:txBody>
      </p:sp>
      <p:pic>
        <p:nvPicPr>
          <p:cNvPr id="4" name="٢٠٢٢٠٤١٣_١٥٢٦٢٥">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8243" y="594302"/>
            <a:ext cx="3019866" cy="4549977"/>
          </a:xfrm>
          <a:prstGeom prst="rect">
            <a:avLst/>
          </a:prstGeom>
        </p:spPr>
      </p:pic>
      <p:grpSp>
        <p:nvGrpSpPr>
          <p:cNvPr id="764" name="Google Shape;764;p56"/>
          <p:cNvGrpSpPr/>
          <p:nvPr/>
        </p:nvGrpSpPr>
        <p:grpSpPr>
          <a:xfrm rot="16200000">
            <a:off x="363170" y="1211759"/>
            <a:ext cx="4603172" cy="3260306"/>
            <a:chOff x="5223975" y="961425"/>
            <a:chExt cx="2377479" cy="3220651"/>
          </a:xfrm>
        </p:grpSpPr>
        <p:sp>
          <p:nvSpPr>
            <p:cNvPr id="765" name="Google Shape;765;p56"/>
            <p:cNvSpPr/>
            <p:nvPr/>
          </p:nvSpPr>
          <p:spPr>
            <a:xfrm>
              <a:off x="6374686" y="4076575"/>
              <a:ext cx="76200" cy="76200"/>
            </a:xfrm>
            <a:prstGeom prst="donut">
              <a:avLst>
                <a:gd name="adj" fmla="val 21859"/>
              </a:avLst>
            </a:prstGeom>
            <a:solidFill>
              <a:srgbClr val="00A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6"/>
            <p:cNvSpPr/>
            <p:nvPr/>
          </p:nvSpPr>
          <p:spPr>
            <a:xfrm>
              <a:off x="5223975" y="961425"/>
              <a:ext cx="2377479" cy="3220651"/>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6"/>
            <p:cNvSpPr/>
            <p:nvPr/>
          </p:nvSpPr>
          <p:spPr>
            <a:xfrm>
              <a:off x="6392814" y="1007482"/>
              <a:ext cx="39900" cy="3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8" name="Google Shape;768;p56"/>
          <p:cNvSpPr/>
          <p:nvPr/>
        </p:nvSpPr>
        <p:spPr>
          <a:xfrm>
            <a:off x="0" y="575216"/>
            <a:ext cx="3435927" cy="53468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txBox="1">
            <a:spLocks noGrp="1"/>
          </p:cNvSpPr>
          <p:nvPr>
            <p:ph type="title"/>
          </p:nvPr>
        </p:nvSpPr>
        <p:spPr>
          <a:xfrm>
            <a:off x="40227" y="575216"/>
            <a:ext cx="3395700" cy="56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PCB Board</a:t>
            </a:r>
            <a:endParaRPr dirty="0"/>
          </a:p>
        </p:txBody>
      </p:sp>
      <p:grpSp>
        <p:nvGrpSpPr>
          <p:cNvPr id="764" name="Google Shape;764;p56"/>
          <p:cNvGrpSpPr/>
          <p:nvPr/>
        </p:nvGrpSpPr>
        <p:grpSpPr>
          <a:xfrm rot="16200000">
            <a:off x="3195390" y="514533"/>
            <a:ext cx="3489950" cy="5567089"/>
            <a:chOff x="5223975" y="961425"/>
            <a:chExt cx="2377479" cy="3220651"/>
          </a:xfrm>
        </p:grpSpPr>
        <p:sp>
          <p:nvSpPr>
            <p:cNvPr id="765" name="Google Shape;765;p56"/>
            <p:cNvSpPr/>
            <p:nvPr/>
          </p:nvSpPr>
          <p:spPr>
            <a:xfrm>
              <a:off x="6374686" y="4076575"/>
              <a:ext cx="76200" cy="76200"/>
            </a:xfrm>
            <a:prstGeom prst="donut">
              <a:avLst>
                <a:gd name="adj" fmla="val 21859"/>
              </a:avLst>
            </a:prstGeom>
            <a:solidFill>
              <a:srgbClr val="00A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6"/>
            <p:cNvSpPr/>
            <p:nvPr/>
          </p:nvSpPr>
          <p:spPr>
            <a:xfrm>
              <a:off x="5223975" y="961425"/>
              <a:ext cx="2377479" cy="3220651"/>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stretch>
            <a:fillRect/>
          </a:stretch>
        </p:blipFill>
        <p:spPr>
          <a:xfrm>
            <a:off x="2385015" y="1724891"/>
            <a:ext cx="5156529" cy="3152279"/>
          </a:xfrm>
          <a:prstGeom prst="rect">
            <a:avLst/>
          </a:prstGeom>
        </p:spPr>
      </p:pic>
    </p:spTree>
    <p:extLst>
      <p:ext uri="{BB962C8B-B14F-4D97-AF65-F5344CB8AC3E}">
        <p14:creationId xmlns:p14="http://schemas.microsoft.com/office/powerpoint/2010/main" val="3678256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8" name="Google Shape;768;p56"/>
          <p:cNvSpPr/>
          <p:nvPr/>
        </p:nvSpPr>
        <p:spPr>
          <a:xfrm>
            <a:off x="0" y="575216"/>
            <a:ext cx="3435927" cy="53468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txBox="1">
            <a:spLocks noGrp="1"/>
          </p:cNvSpPr>
          <p:nvPr>
            <p:ph type="title"/>
          </p:nvPr>
        </p:nvSpPr>
        <p:spPr>
          <a:xfrm>
            <a:off x="40227" y="575216"/>
            <a:ext cx="3395700" cy="56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PCB Board</a:t>
            </a:r>
            <a:endParaRPr dirty="0"/>
          </a:p>
        </p:txBody>
      </p:sp>
      <p:grpSp>
        <p:nvGrpSpPr>
          <p:cNvPr id="764" name="Google Shape;764;p56"/>
          <p:cNvGrpSpPr/>
          <p:nvPr/>
        </p:nvGrpSpPr>
        <p:grpSpPr>
          <a:xfrm rot="16200000">
            <a:off x="3195390" y="514533"/>
            <a:ext cx="3489950" cy="5567089"/>
            <a:chOff x="5223975" y="961425"/>
            <a:chExt cx="2377479" cy="3220651"/>
          </a:xfrm>
        </p:grpSpPr>
        <p:sp>
          <p:nvSpPr>
            <p:cNvPr id="765" name="Google Shape;765;p56"/>
            <p:cNvSpPr/>
            <p:nvPr/>
          </p:nvSpPr>
          <p:spPr>
            <a:xfrm>
              <a:off x="6374686" y="4076575"/>
              <a:ext cx="76200" cy="76200"/>
            </a:xfrm>
            <a:prstGeom prst="donut">
              <a:avLst>
                <a:gd name="adj" fmla="val 21859"/>
              </a:avLst>
            </a:prstGeom>
            <a:solidFill>
              <a:srgbClr val="00A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6"/>
            <p:cNvSpPr/>
            <p:nvPr/>
          </p:nvSpPr>
          <p:spPr>
            <a:xfrm>
              <a:off x="5223975" y="961425"/>
              <a:ext cx="2377479" cy="3220651"/>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6"/>
            <p:cNvSpPr/>
            <p:nvPr/>
          </p:nvSpPr>
          <p:spPr>
            <a:xfrm>
              <a:off x="6392814" y="1007482"/>
              <a:ext cx="39900" cy="3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p:cNvPicPr>
            <a:picLocks noChangeAspect="1"/>
          </p:cNvPicPr>
          <p:nvPr/>
        </p:nvPicPr>
        <p:blipFill>
          <a:blip r:embed="rId3"/>
          <a:stretch>
            <a:fillRect/>
          </a:stretch>
        </p:blipFill>
        <p:spPr>
          <a:xfrm>
            <a:off x="2385016" y="1940370"/>
            <a:ext cx="5133154" cy="2827060"/>
          </a:xfrm>
          <a:prstGeom prst="rect">
            <a:avLst/>
          </a:prstGeom>
        </p:spPr>
      </p:pic>
      <p:pic>
        <p:nvPicPr>
          <p:cNvPr id="11" name="Picture 10"/>
          <p:cNvPicPr>
            <a:picLocks noChangeAspect="1"/>
          </p:cNvPicPr>
          <p:nvPr/>
        </p:nvPicPr>
        <p:blipFill>
          <a:blip r:embed="rId3"/>
          <a:stretch>
            <a:fillRect/>
          </a:stretch>
        </p:blipFill>
        <p:spPr>
          <a:xfrm>
            <a:off x="2375676" y="1855189"/>
            <a:ext cx="5133154" cy="2827060"/>
          </a:xfrm>
          <a:prstGeom prst="rect">
            <a:avLst/>
          </a:prstGeom>
        </p:spPr>
      </p:pic>
      <p:grpSp>
        <p:nvGrpSpPr>
          <p:cNvPr id="3" name="Group 2"/>
          <p:cNvGrpSpPr/>
          <p:nvPr/>
        </p:nvGrpSpPr>
        <p:grpSpPr>
          <a:xfrm>
            <a:off x="2305403" y="1706207"/>
            <a:ext cx="5176366" cy="3183528"/>
            <a:chOff x="2330576" y="1714056"/>
            <a:chExt cx="5176366" cy="3183528"/>
          </a:xfrm>
        </p:grpSpPr>
        <p:pic>
          <p:nvPicPr>
            <p:cNvPr id="2" name="Picture 1"/>
            <p:cNvPicPr>
              <a:picLocks noChangeAspect="1"/>
            </p:cNvPicPr>
            <p:nvPr/>
          </p:nvPicPr>
          <p:blipFill>
            <a:blip r:embed="rId3"/>
            <a:stretch>
              <a:fillRect/>
            </a:stretch>
          </p:blipFill>
          <p:spPr>
            <a:xfrm>
              <a:off x="2373788" y="2070524"/>
              <a:ext cx="5133154" cy="2827060"/>
            </a:xfrm>
            <a:prstGeom prst="rect">
              <a:avLst/>
            </a:prstGeom>
          </p:spPr>
        </p:pic>
        <p:pic>
          <p:nvPicPr>
            <p:cNvPr id="12" name="Picture 11"/>
            <p:cNvPicPr>
              <a:picLocks noChangeAspect="1"/>
            </p:cNvPicPr>
            <p:nvPr/>
          </p:nvPicPr>
          <p:blipFill>
            <a:blip r:embed="rId3"/>
            <a:stretch>
              <a:fillRect/>
            </a:stretch>
          </p:blipFill>
          <p:spPr>
            <a:xfrm>
              <a:off x="2361641" y="1714056"/>
              <a:ext cx="5133154" cy="2827060"/>
            </a:xfrm>
            <a:prstGeom prst="rect">
              <a:avLst/>
            </a:prstGeom>
          </p:spPr>
        </p:pic>
        <p:pic>
          <p:nvPicPr>
            <p:cNvPr id="13" name="Picture 12"/>
            <p:cNvPicPr>
              <a:picLocks noChangeAspect="1"/>
            </p:cNvPicPr>
            <p:nvPr/>
          </p:nvPicPr>
          <p:blipFill>
            <a:blip r:embed="rId3"/>
            <a:stretch>
              <a:fillRect/>
            </a:stretch>
          </p:blipFill>
          <p:spPr>
            <a:xfrm>
              <a:off x="2330576" y="1920266"/>
              <a:ext cx="5133154" cy="2827060"/>
            </a:xfrm>
            <a:prstGeom prst="rect">
              <a:avLst/>
            </a:prstGeom>
          </p:spPr>
        </p:pic>
      </p:grpSp>
    </p:spTree>
    <p:extLst>
      <p:ext uri="{BB962C8B-B14F-4D97-AF65-F5344CB8AC3E}">
        <p14:creationId xmlns:p14="http://schemas.microsoft.com/office/powerpoint/2010/main" val="2841068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9119" y="1087756"/>
            <a:ext cx="3480011" cy="2739949"/>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4852" t="18586" r="14445" b="1280"/>
          <a:stretch/>
        </p:blipFill>
        <p:spPr>
          <a:xfrm>
            <a:off x="5188998" y="1176481"/>
            <a:ext cx="3570436" cy="2651224"/>
          </a:xfrm>
          <a:prstGeom prst="rect">
            <a:avLst/>
          </a:prstGeom>
        </p:spPr>
      </p:pic>
      <p:sp>
        <p:nvSpPr>
          <p:cNvPr id="581" name="Google Shape;581;p48"/>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3D</a:t>
            </a:r>
            <a:br>
              <a:rPr lang="en" dirty="0"/>
            </a:br>
            <a:endParaRPr dirty="0"/>
          </a:p>
        </p:txBody>
      </p:sp>
      <p:sp>
        <p:nvSpPr>
          <p:cNvPr id="583" name="Google Shape;583;p48"/>
          <p:cNvSpPr txBox="1">
            <a:spLocks noGrp="1"/>
          </p:cNvSpPr>
          <p:nvPr>
            <p:ph type="subTitle" idx="2"/>
          </p:nvPr>
        </p:nvSpPr>
        <p:spPr>
          <a:xfrm>
            <a:off x="5477666" y="3805142"/>
            <a:ext cx="2993101" cy="384726"/>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Verison 2</a:t>
            </a:r>
            <a:endParaRPr dirty="0"/>
          </a:p>
        </p:txBody>
      </p:sp>
      <p:sp>
        <p:nvSpPr>
          <p:cNvPr id="585" name="Google Shape;585;p48"/>
          <p:cNvSpPr txBox="1">
            <a:spLocks noGrp="1"/>
          </p:cNvSpPr>
          <p:nvPr>
            <p:ph type="subTitle" idx="4"/>
          </p:nvPr>
        </p:nvSpPr>
        <p:spPr>
          <a:xfrm>
            <a:off x="712575" y="3827705"/>
            <a:ext cx="2993101" cy="384726"/>
          </a:xfrm>
          <a:prstGeom prst="rect">
            <a:avLst/>
          </a:prstGeom>
          <a:solidFill>
            <a:schemeClr val="lt1"/>
          </a:solidFill>
        </p:spPr>
        <p:txBody>
          <a:bodyPr spcFirstLastPara="1" wrap="square" lIns="91425" tIns="91425" rIns="91425" bIns="91425" anchor="ctr" anchorCtr="0">
            <a:noAutofit/>
          </a:bodyPr>
          <a:lstStyle/>
          <a:p>
            <a:pPr marL="0" lvl="0" indent="0" algn="ctr"/>
            <a:r>
              <a:rPr lang="en-US" dirty="0"/>
              <a:t>Version 1</a:t>
            </a:r>
          </a:p>
        </p:txBody>
      </p:sp>
    </p:spTree>
  </p:cSld>
  <p:clrMapOvr>
    <a:masterClrMapping/>
  </p:clrMapOvr>
</p:sld>
</file>

<file path=ppt/theme/theme1.xml><?xml version="1.0" encoding="utf-8"?>
<a:theme xmlns:a="http://schemas.openxmlformats.org/drawingml/2006/main" name="Health Education Center by Slidesgo">
  <a:themeElements>
    <a:clrScheme name="Simple Light">
      <a:dk1>
        <a:srgbClr val="5696CB"/>
      </a:dk1>
      <a:lt1>
        <a:srgbClr val="133660"/>
      </a:lt1>
      <a:dk2>
        <a:srgbClr val="63B8FF"/>
      </a:dk2>
      <a:lt2>
        <a:srgbClr val="CDCDCD"/>
      </a:lt2>
      <a:accent1>
        <a:srgbClr val="5696CB"/>
      </a:accent1>
      <a:accent2>
        <a:srgbClr val="133660"/>
      </a:accent2>
      <a:accent3>
        <a:srgbClr val="63B8FF"/>
      </a:accent3>
      <a:accent4>
        <a:srgbClr val="CDCDCD"/>
      </a:accent4>
      <a:accent5>
        <a:srgbClr val="FFFFFF"/>
      </a:accent5>
      <a:accent6>
        <a:srgbClr val="000000"/>
      </a:accent6>
      <a:hlink>
        <a:srgbClr val="5696C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861</TotalTime>
  <Words>368</Words>
  <Application>Microsoft Office PowerPoint</Application>
  <PresentationFormat>On-screen Show (16:9)</PresentationFormat>
  <Paragraphs>51</Paragraphs>
  <Slides>16</Slides>
  <Notes>16</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Poppins</vt:lpstr>
      <vt:lpstr>Arial</vt:lpstr>
      <vt:lpstr>Health Education Center by Slidesgo</vt:lpstr>
      <vt:lpstr>Smart   Medical System</vt:lpstr>
      <vt:lpstr>  </vt:lpstr>
      <vt:lpstr>Project Abstract</vt:lpstr>
      <vt:lpstr>Hardware</vt:lpstr>
      <vt:lpstr>version   1. </vt:lpstr>
      <vt:lpstr>Display</vt:lpstr>
      <vt:lpstr>PCB Board</vt:lpstr>
      <vt:lpstr>PCB Board</vt:lpstr>
      <vt:lpstr>3D </vt:lpstr>
      <vt:lpstr>3D Final </vt:lpstr>
      <vt:lpstr>Desktop</vt:lpstr>
      <vt:lpstr>  </vt:lpstr>
      <vt:lpstr>prescription</vt:lpstr>
      <vt:lpstr>How the prescription relates?</vt:lpstr>
      <vt:lpstr>+ 120,360</vt:lpstr>
      <vt:lpstr>Mobile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Medical System</dc:title>
  <dc:creator>Office</dc:creator>
  <cp:lastModifiedBy>PC</cp:lastModifiedBy>
  <cp:revision>24</cp:revision>
  <dcterms:modified xsi:type="dcterms:W3CDTF">2024-02-16T19:40:46Z</dcterms:modified>
</cp:coreProperties>
</file>